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Montserrat" pitchFamily="2" charset="77"/>
      <p:regular r:id="rId24"/>
      <p:bold r:id="rId25"/>
      <p:italic r:id="rId26"/>
      <p:boldItalic r:id="rId27"/>
    </p:embeddedFont>
    <p:embeddedFont>
      <p:font typeface="Montserrat Light" pitchFamily="2" charset="77"/>
      <p:regular r:id="rId28"/>
      <p:bold r:id="rId29"/>
      <p:italic r:id="rId30"/>
      <p:boldItalic r:id="rId31"/>
    </p:embeddedFont>
    <p:embeddedFont>
      <p:font typeface="Montserrat Medium" pitchFamily="2" charset="77"/>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BVwdBHS6OsByQIjUPZe6OduOb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28" d="100"/>
          <a:sy n="128" d="100"/>
        </p:scale>
        <p:origin x="17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FontTx/>
              <a:buChar char="-"/>
            </a:pPr>
            <a:r>
              <a:rPr lang="en-US" dirty="0"/>
              <a:t>Shoutout to Jill</a:t>
            </a:r>
          </a:p>
          <a:p>
            <a:pPr marL="171450" lvl="0" indent="-171450" algn="l" rtl="0">
              <a:lnSpc>
                <a:spcPct val="100000"/>
              </a:lnSpc>
              <a:spcBef>
                <a:spcPts val="0"/>
              </a:spcBef>
              <a:spcAft>
                <a:spcPts val="0"/>
              </a:spcAft>
              <a:buSzPts val="1100"/>
              <a:buFontTx/>
              <a:buChar char="-"/>
            </a:pPr>
            <a:r>
              <a:rPr lang="en-US" dirty="0"/>
              <a:t>land acknowledgement </a:t>
            </a:r>
            <a:endParaRPr dirty="0"/>
          </a:p>
        </p:txBody>
      </p:sp>
      <p:sp>
        <p:nvSpPr>
          <p:cNvPr id="105" name="Google Shape;10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d6d489501f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a:t>Example of screening going well and participant doing well on trip</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CA"/>
              <a:t>Consulted with Counsellor - they gave approval!</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CA"/>
              <a:t>they are back for another year doing a more challenging program!!</a:t>
            </a:r>
            <a:endParaRPr/>
          </a:p>
        </p:txBody>
      </p:sp>
      <p:sp>
        <p:nvSpPr>
          <p:cNvPr id="173" name="Google Shape;173;g1d6d489501f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f02825ac53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f02825ac5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f02825ac53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f02825ac5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This situation in particular highlights the benefit of being transparent throughout the entire process - this applicant was able to take in all of the information and make the decision themselves to self-select out of the program.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This participant went through the entire process of the screening call and spent many minutes talking and emailing the Admissions Coordinator with questions about the program. Ultimately, they decided that this program wasn’t the right fit for them at this time, and they self selected out of participating - and we empowered them to do so!</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f02825ac53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f02825ac5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This is the toughest situation we see - where either the parents or students or both really want to come on course, but we have to let them know that it’s not the right time. This is definitely the hardest part of our job.</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This particular participant is in their third year of trying to join us on a program - and we contribute this entirely to the relationship we have built with them and their family that they keep coming back and trying every year.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For us, the most important part is making sure they know that it’s “you’re not ready this year, how can we work together throughout the year to ensure optimum success for you to join us next year” - thankfully, we think it’s going to happen for them this year as they have built out the most appropriate coping strategies!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d6d489501f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a:t>It’s important to keep in mind that today’s presentation is not legal or insurance advice, and that what works for one program may not necessarily be the best fit for your program. Please do get your own advice from your insurance and legal consults to ensure that your programs are well covered.</a:t>
            </a:r>
            <a:endParaRPr/>
          </a:p>
        </p:txBody>
      </p:sp>
      <p:sp>
        <p:nvSpPr>
          <p:cNvPr id="209" name="Google Shape;209;g1d6d489501f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f02825ac53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f02825ac5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Montserrat"/>
              <a:buChar char="❖"/>
            </a:pPr>
            <a:r>
              <a:rPr lang="en-CA" sz="1200" dirty="0">
                <a:solidFill>
                  <a:schemeClr val="dk1"/>
                </a:solidFill>
                <a:latin typeface="Montserrat"/>
                <a:ea typeface="Montserrat"/>
                <a:cs typeface="Montserrat"/>
                <a:sym typeface="Montserrat"/>
              </a:rPr>
              <a:t>As much as you can prepare for all situations and conditions, there will always be exceptions, interesting cases, and different support needs - be flexible!</a:t>
            </a:r>
            <a:endParaRPr sz="1200" dirty="0">
              <a:solidFill>
                <a:schemeClr val="dk1"/>
              </a:solidFill>
              <a:latin typeface="Montserrat"/>
              <a:ea typeface="Montserrat"/>
              <a:cs typeface="Montserrat"/>
              <a:sym typeface="Montserrat"/>
            </a:endParaRPr>
          </a:p>
          <a:p>
            <a:pPr marL="457200" lvl="0" indent="-304800" algn="l" rtl="0">
              <a:lnSpc>
                <a:spcPct val="115000"/>
              </a:lnSpc>
              <a:spcBef>
                <a:spcPts val="1000"/>
              </a:spcBef>
              <a:spcAft>
                <a:spcPts val="1000"/>
              </a:spcAft>
              <a:buClr>
                <a:schemeClr val="dk1"/>
              </a:buClr>
              <a:buSzPts val="1200"/>
              <a:buFont typeface="Montserrat"/>
              <a:buChar char="❖"/>
            </a:pPr>
            <a:r>
              <a:rPr lang="en-CA" sz="1200" dirty="0">
                <a:solidFill>
                  <a:schemeClr val="dk1"/>
                </a:solidFill>
                <a:latin typeface="Montserrat"/>
                <a:ea typeface="Montserrat"/>
                <a:cs typeface="Montserrat"/>
                <a:sym typeface="Montserrat"/>
              </a:rPr>
              <a:t>On the opposite end, you know your program best. If you think it’s in your applicant’s best interest to defer joining, stick to that decision</a:t>
            </a:r>
            <a:endParaRPr sz="1200" dirty="0">
              <a:solidFill>
                <a:schemeClr val="dk1"/>
              </a:solidFill>
              <a:latin typeface="Montserrat"/>
              <a:ea typeface="Montserrat"/>
              <a:cs typeface="Montserrat"/>
              <a:sym typeface="Montserra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d6d489501f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dirty="0"/>
              <a:t>Happy to answer any questions you have!</a:t>
            </a:r>
            <a:endParaRPr dirty="0"/>
          </a:p>
        </p:txBody>
      </p:sp>
      <p:sp>
        <p:nvSpPr>
          <p:cNvPr id="222" name="Google Shape;222;g1d6d489501f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264fbdc9f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g1264fbdc9f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f02825ac53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f02825ac5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d6d489501f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a:t>I’d like to start us off by reminding you that today’s presentation is not legal or insurance advice, and that what works for one program may not necessarily be the best fit or cover you for all risk mitigation needed for your own programs. Please do get your own advice from your insurance and legal consults to ensure that your programs are well covered and understood, in the context which they are planned and executed. Now let’s dive in!</a:t>
            </a:r>
            <a:endParaRPr/>
          </a:p>
        </p:txBody>
      </p:sp>
      <p:sp>
        <p:nvSpPr>
          <p:cNvPr id="126" name="Google Shape;126;g1d6d489501f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d6d489501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dirty="0"/>
              <a:t>I started working as a camp counsellor and tripper at a YMCA camp in Ontario, which is where my passion for the outdoors really began! I was able to do a 14-day canoeing expedition in the Temagami Lakes region which really started me down the outdoor education path</a:t>
            </a:r>
            <a:endParaRPr dirty="0"/>
          </a:p>
          <a:p>
            <a:pPr marL="0" lvl="0" indent="0" algn="l" rtl="0">
              <a:lnSpc>
                <a:spcPct val="100000"/>
              </a:lnSpc>
              <a:spcBef>
                <a:spcPts val="0"/>
              </a:spcBef>
              <a:spcAft>
                <a:spcPts val="0"/>
              </a:spcAft>
              <a:buNone/>
            </a:pPr>
            <a:endParaRPr dirty="0"/>
          </a:p>
          <a:p>
            <a:pPr marL="457200" lvl="0" indent="-298450" algn="l" rtl="0">
              <a:lnSpc>
                <a:spcPct val="100000"/>
              </a:lnSpc>
              <a:spcBef>
                <a:spcPts val="0"/>
              </a:spcBef>
              <a:spcAft>
                <a:spcPts val="0"/>
              </a:spcAft>
              <a:buSzPts val="1100"/>
              <a:buChar char="-"/>
            </a:pPr>
            <a:r>
              <a:rPr lang="en-CA" dirty="0"/>
              <a:t>I then went on to study physical geography first at Queen’s University, then transferred to UVic, where I was able to specialize in Coastal Ecosystem Studies - I love being on the water!</a:t>
            </a:r>
            <a:endParaRPr dirty="0"/>
          </a:p>
          <a:p>
            <a:pPr marL="914400" lvl="1" indent="-298450" algn="l" rtl="0">
              <a:lnSpc>
                <a:spcPct val="100000"/>
              </a:lnSpc>
              <a:spcBef>
                <a:spcPts val="0"/>
              </a:spcBef>
              <a:spcAft>
                <a:spcPts val="0"/>
              </a:spcAft>
              <a:buSzPts val="1100"/>
              <a:buChar char="-"/>
            </a:pPr>
            <a:r>
              <a:rPr lang="en-CA" dirty="0"/>
              <a:t>At this time, my peers and I were also going through many struggles with our mental health, and found that after every field work day, or weekend trip to Tofino, we felt human again - and that’s when it clicked!</a:t>
            </a:r>
            <a:endParaRPr dirty="0"/>
          </a:p>
          <a:p>
            <a:pPr marL="0" lvl="0" indent="0" algn="l" rtl="0">
              <a:lnSpc>
                <a:spcPct val="100000"/>
              </a:lnSpc>
              <a:spcBef>
                <a:spcPts val="0"/>
              </a:spcBef>
              <a:spcAft>
                <a:spcPts val="0"/>
              </a:spcAft>
              <a:buNone/>
            </a:pPr>
            <a:endParaRPr dirty="0"/>
          </a:p>
          <a:p>
            <a:pPr marL="457200" lvl="0" indent="-298450" algn="l" rtl="0">
              <a:lnSpc>
                <a:spcPct val="100000"/>
              </a:lnSpc>
              <a:spcBef>
                <a:spcPts val="0"/>
              </a:spcBef>
              <a:spcAft>
                <a:spcPts val="0"/>
              </a:spcAft>
              <a:buSzPts val="1100"/>
              <a:buChar char="-"/>
            </a:pPr>
            <a:r>
              <a:rPr lang="en-CA" dirty="0"/>
              <a:t>I really started to get into going on personal expeditions with friends. Many were notable, but my favourite so far has definitely been an 18 day </a:t>
            </a:r>
            <a:r>
              <a:rPr lang="en-CA" dirty="0" err="1"/>
              <a:t>whitewater</a:t>
            </a:r>
            <a:r>
              <a:rPr lang="en-CA" dirty="0"/>
              <a:t> rafting trip down the Grand Canyon</a:t>
            </a:r>
            <a:endParaRPr dirty="0"/>
          </a:p>
          <a:p>
            <a:pPr marL="914400" lvl="1" indent="-298450" algn="l" rtl="0">
              <a:lnSpc>
                <a:spcPct val="100000"/>
              </a:lnSpc>
              <a:spcBef>
                <a:spcPts val="0"/>
              </a:spcBef>
              <a:spcAft>
                <a:spcPts val="0"/>
              </a:spcAft>
              <a:buSzPts val="1100"/>
              <a:buChar char="-"/>
            </a:pPr>
            <a:r>
              <a:rPr lang="en-CA" dirty="0"/>
              <a:t>It was truly a life changing experience</a:t>
            </a:r>
            <a:endParaRPr dirty="0"/>
          </a:p>
          <a:p>
            <a:pPr marL="0" lvl="0" indent="0" algn="l" rtl="0">
              <a:lnSpc>
                <a:spcPct val="100000"/>
              </a:lnSpc>
              <a:spcBef>
                <a:spcPts val="0"/>
              </a:spcBef>
              <a:spcAft>
                <a:spcPts val="0"/>
              </a:spcAft>
              <a:buNone/>
            </a:pPr>
            <a:endParaRPr dirty="0"/>
          </a:p>
          <a:p>
            <a:pPr marL="457200" lvl="0" indent="-298450" algn="l" rtl="0">
              <a:lnSpc>
                <a:spcPct val="100000"/>
              </a:lnSpc>
              <a:spcBef>
                <a:spcPts val="0"/>
              </a:spcBef>
              <a:spcAft>
                <a:spcPts val="0"/>
              </a:spcAft>
              <a:buSzPts val="1100"/>
              <a:buChar char="-"/>
            </a:pPr>
            <a:r>
              <a:rPr lang="en-CA" dirty="0"/>
              <a:t>My journey with Outward Bound is still in it’s beginning stages, but I’ve learned a lot so far! I primarily work as an Admissions Coordinator, which I’ll get into exactly what that entails throughout this presentation.</a:t>
            </a:r>
            <a:endParaRPr dirty="0"/>
          </a:p>
          <a:p>
            <a:pPr marL="0" lvl="0" indent="0" algn="l" rtl="0">
              <a:lnSpc>
                <a:spcPct val="100000"/>
              </a:lnSpc>
              <a:spcBef>
                <a:spcPts val="0"/>
              </a:spcBef>
              <a:spcAft>
                <a:spcPts val="0"/>
              </a:spcAft>
              <a:buNone/>
            </a:pPr>
            <a:endParaRPr dirty="0"/>
          </a:p>
          <a:p>
            <a:pPr marL="457200" lvl="0" indent="-298450" algn="l" rtl="0">
              <a:lnSpc>
                <a:spcPct val="100000"/>
              </a:lnSpc>
              <a:spcBef>
                <a:spcPts val="0"/>
              </a:spcBef>
              <a:spcAft>
                <a:spcPts val="0"/>
              </a:spcAft>
              <a:buSzPts val="1100"/>
              <a:buChar char="-"/>
            </a:pPr>
            <a:r>
              <a:rPr lang="en-CA" dirty="0"/>
              <a:t>I also do some work as a Course Director throughout the season - CDs act as logistics and leadership support for instructors and students that are out in the field. I’ve found this helpful and important for me to understand exactly what students can be exposed to, and be able to help them better prepare for our programs!</a:t>
            </a:r>
            <a:endParaRPr dirty="0"/>
          </a:p>
          <a:p>
            <a:pPr marL="914400" lvl="1" indent="-298450" algn="l" rtl="0">
              <a:lnSpc>
                <a:spcPct val="100000"/>
              </a:lnSpc>
              <a:spcBef>
                <a:spcPts val="0"/>
              </a:spcBef>
              <a:spcAft>
                <a:spcPts val="0"/>
              </a:spcAft>
              <a:buSzPts val="1100"/>
              <a:buChar char="-"/>
            </a:pPr>
            <a:r>
              <a:rPr lang="en-CA" dirty="0"/>
              <a:t>You can see me juggling both of these jobs in the bottom photo - helping out with a program and also doing screening calls!</a:t>
            </a:r>
            <a:endParaRPr dirty="0"/>
          </a:p>
        </p:txBody>
      </p:sp>
      <p:sp>
        <p:nvSpPr>
          <p:cNvPr id="131" name="Google Shape;131;g1d6d489501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f02825ac53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f02825ac5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CA"/>
              <a:t>To give you an idea of what kinds of physical challenges our programs present, here is an overview of what a typical OB course spread looks like.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d6d489501f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dirty="0"/>
              <a:t>Firstly, let’s talk about the components and considerations of your intake process. What you require from your participants through the intake process will be different for everyone, depending on what you have planned for your program and what risks you need to mitigate. </a:t>
            </a:r>
            <a:endParaRPr dirty="0"/>
          </a:p>
          <a:p>
            <a:pPr marL="914400" lvl="1" indent="-298450" algn="l" rtl="0">
              <a:lnSpc>
                <a:spcPct val="100000"/>
              </a:lnSpc>
              <a:spcBef>
                <a:spcPts val="0"/>
              </a:spcBef>
              <a:spcAft>
                <a:spcPts val="0"/>
              </a:spcAft>
              <a:buSzPts val="1100"/>
              <a:buChar char="-"/>
            </a:pPr>
            <a:r>
              <a:rPr lang="en-CA" dirty="0"/>
              <a:t>At OBC, we start the process by requiring specific forms to be completed: a Code of Conduct Form, a Photo and Research Release Form, and a Confidential Medical History Form. Depending on the program, we also require some additional forms in a questionnaire format, used to assessed student interest, motivation and readiness with insight from the youth and also from their parent/guardian. </a:t>
            </a:r>
            <a:endParaRPr dirty="0"/>
          </a:p>
          <a:p>
            <a:pPr marL="0" lvl="0" indent="0" algn="l" rtl="0">
              <a:lnSpc>
                <a:spcPct val="100000"/>
              </a:lnSpc>
              <a:spcBef>
                <a:spcPts val="0"/>
              </a:spcBef>
              <a:spcAft>
                <a:spcPts val="0"/>
              </a:spcAft>
              <a:buNone/>
            </a:pPr>
            <a:endParaRPr dirty="0"/>
          </a:p>
          <a:p>
            <a:pPr marL="457200" lvl="0" indent="-298450" algn="l" rtl="0">
              <a:lnSpc>
                <a:spcPct val="100000"/>
              </a:lnSpc>
              <a:spcBef>
                <a:spcPts val="0"/>
              </a:spcBef>
              <a:spcAft>
                <a:spcPts val="0"/>
              </a:spcAft>
              <a:buSzPts val="1100"/>
              <a:buChar char="-"/>
            </a:pPr>
            <a:r>
              <a:rPr lang="en-CA" dirty="0"/>
              <a:t>After the forms come in, we aim to make an assessment prior to contact to the family, and we also aim to connect by phone to speak with each applicant and oftentimes their parent/guardian for youth as well. The purpose of this call is two fold: we often need to gather more information about their health history in the context of the program, and we aim to share information and allow folks to prepare mentally for what they are about to experience on the program. </a:t>
            </a:r>
            <a:endParaRPr dirty="0"/>
          </a:p>
          <a:p>
            <a:pPr marL="914400" lvl="1" indent="-298450" algn="l" rtl="0">
              <a:lnSpc>
                <a:spcPct val="100000"/>
              </a:lnSpc>
              <a:spcBef>
                <a:spcPts val="0"/>
              </a:spcBef>
              <a:spcAft>
                <a:spcPts val="0"/>
              </a:spcAft>
              <a:buSzPts val="1100"/>
              <a:buChar char="-"/>
            </a:pPr>
            <a:r>
              <a:rPr lang="en-CA" dirty="0"/>
              <a:t>This also helps us gauge how motivated students are to participate in the program, which is a large part of success on any program!</a:t>
            </a:r>
            <a:endParaRPr dirty="0"/>
          </a:p>
          <a:p>
            <a:pPr marL="0" lvl="0" indent="0" algn="l" rtl="0">
              <a:lnSpc>
                <a:spcPct val="100000"/>
              </a:lnSpc>
              <a:spcBef>
                <a:spcPts val="0"/>
              </a:spcBef>
              <a:spcAft>
                <a:spcPts val="0"/>
              </a:spcAft>
              <a:buNone/>
            </a:pPr>
            <a:endParaRPr dirty="0"/>
          </a:p>
          <a:p>
            <a:pPr marL="457200" lvl="0" indent="-298450" algn="l" rtl="0">
              <a:lnSpc>
                <a:spcPct val="100000"/>
              </a:lnSpc>
              <a:spcBef>
                <a:spcPts val="0"/>
              </a:spcBef>
              <a:spcAft>
                <a:spcPts val="0"/>
              </a:spcAft>
              <a:buSzPts val="1100"/>
              <a:buChar char="-"/>
            </a:pPr>
            <a:r>
              <a:rPr lang="en-CA" dirty="0"/>
              <a:t>Sometimes we have more follow up steps in our process, which might include a consultation with the applicant’s doctor, specialist or counselling provider</a:t>
            </a:r>
            <a:endParaRPr dirty="0"/>
          </a:p>
          <a:p>
            <a:pPr marL="914400" lvl="1" indent="-298450" algn="l" rtl="0">
              <a:lnSpc>
                <a:spcPct val="100000"/>
              </a:lnSpc>
              <a:spcBef>
                <a:spcPts val="0"/>
              </a:spcBef>
              <a:spcAft>
                <a:spcPts val="0"/>
              </a:spcAft>
              <a:buSzPts val="1100"/>
              <a:buChar char="-"/>
            </a:pPr>
            <a:r>
              <a:rPr lang="en-CA" dirty="0"/>
              <a:t>Keep in mind that all of this is in the context of preparing for a backcountry expedition program - one in which students will travel far from their usual comforts and supports of home, and that particular coping strategies to managing stress and challenge will be a key tool for finding success on the program</a:t>
            </a:r>
            <a:endParaRPr dirty="0"/>
          </a:p>
          <a:p>
            <a:pPr marL="914400" lvl="1" indent="-298450" algn="l" rtl="0">
              <a:lnSpc>
                <a:spcPct val="100000"/>
              </a:lnSpc>
              <a:spcBef>
                <a:spcPts val="0"/>
              </a:spcBef>
              <a:spcAft>
                <a:spcPts val="0"/>
              </a:spcAft>
              <a:buSzPts val="1100"/>
              <a:buChar char="-"/>
            </a:pPr>
            <a:r>
              <a:rPr lang="en-CA" dirty="0"/>
              <a:t>Not to mention being further away from medical treatment as well</a:t>
            </a:r>
            <a:endParaRPr dirty="0"/>
          </a:p>
          <a:p>
            <a:pPr marL="0" lvl="0" indent="0" algn="l" rtl="0">
              <a:lnSpc>
                <a:spcPct val="100000"/>
              </a:lnSpc>
              <a:spcBef>
                <a:spcPts val="0"/>
              </a:spcBef>
              <a:spcAft>
                <a:spcPts val="0"/>
              </a:spcAft>
              <a:buNone/>
            </a:pPr>
            <a:endParaRPr dirty="0"/>
          </a:p>
          <a:p>
            <a:pPr marL="457200" lvl="0" indent="-298450" algn="l" rtl="0">
              <a:lnSpc>
                <a:spcPct val="100000"/>
              </a:lnSpc>
              <a:spcBef>
                <a:spcPts val="0"/>
              </a:spcBef>
              <a:spcAft>
                <a:spcPts val="0"/>
              </a:spcAft>
              <a:buSzPts val="1100"/>
              <a:buChar char="-"/>
            </a:pPr>
            <a:r>
              <a:rPr lang="en-CA" dirty="0"/>
              <a:t>OBC also runs a variety of shorter programs, day programs in a front country environment. The intake system is quite a bit different for those programs, not nearly as detailed and quite a bit more accessible from the position of who we can support on the programs and set up for a successful experience.</a:t>
            </a:r>
            <a:endParaRPr dirty="0"/>
          </a:p>
          <a:p>
            <a:pPr marL="0" lvl="0" indent="0" algn="l" rtl="0">
              <a:lnSpc>
                <a:spcPct val="100000"/>
              </a:lnSpc>
              <a:spcBef>
                <a:spcPts val="0"/>
              </a:spcBef>
              <a:spcAft>
                <a:spcPts val="0"/>
              </a:spcAft>
              <a:buNone/>
            </a:pPr>
            <a:endParaRPr dirty="0"/>
          </a:p>
          <a:p>
            <a:pPr marL="457200" lvl="0" indent="-298450" algn="l" rtl="0">
              <a:lnSpc>
                <a:spcPct val="100000"/>
              </a:lnSpc>
              <a:spcBef>
                <a:spcPts val="0"/>
              </a:spcBef>
              <a:spcAft>
                <a:spcPts val="0"/>
              </a:spcAft>
              <a:buSzPts val="1100"/>
              <a:buChar char="-"/>
            </a:pPr>
            <a:r>
              <a:rPr lang="en-CA" dirty="0"/>
              <a:t>So what resources do we use to conduct this important work? As you already know we have these intake forms. We also have a series of supplementary forms, which are designed to gather more information on specific medical history and conditions, if required. For example, we have a specific additional form for any applicants who live with managing diabetes. </a:t>
            </a:r>
            <a:endParaRPr dirty="0"/>
          </a:p>
          <a:p>
            <a:pPr marL="0" lvl="0" indent="0" algn="l" rtl="0">
              <a:lnSpc>
                <a:spcPct val="100000"/>
              </a:lnSpc>
              <a:spcBef>
                <a:spcPts val="0"/>
              </a:spcBef>
              <a:spcAft>
                <a:spcPts val="0"/>
              </a:spcAft>
              <a:buNone/>
            </a:pPr>
            <a:endParaRPr dirty="0"/>
          </a:p>
          <a:p>
            <a:pPr marL="457200" lvl="0" indent="-298450" algn="l" rtl="0">
              <a:lnSpc>
                <a:spcPct val="100000"/>
              </a:lnSpc>
              <a:spcBef>
                <a:spcPts val="0"/>
              </a:spcBef>
              <a:spcAft>
                <a:spcPts val="0"/>
              </a:spcAft>
              <a:buSzPts val="1100"/>
              <a:buChar char="-"/>
            </a:pPr>
            <a:r>
              <a:rPr lang="en-CA" dirty="0"/>
              <a:t>We also have a very detailed Screening Manual, which is a training and reference tool, and it is required that all staff doing admissions intake are following the policies of our manual. The best tools this manual offers is very clear acceptance criteria and very clear contraindications to acceptance, depending on the challenge level of the program.</a:t>
            </a:r>
            <a:endParaRPr dirty="0"/>
          </a:p>
          <a:p>
            <a:pPr marL="0" lvl="0" indent="0" algn="l" rtl="0">
              <a:lnSpc>
                <a:spcPct val="100000"/>
              </a:lnSpc>
              <a:spcBef>
                <a:spcPts val="0"/>
              </a:spcBef>
              <a:spcAft>
                <a:spcPts val="0"/>
              </a:spcAft>
              <a:buNone/>
            </a:pPr>
            <a:endParaRPr dirty="0"/>
          </a:p>
          <a:p>
            <a:pPr marL="457200" lvl="0" indent="-298450" algn="l" rtl="0">
              <a:lnSpc>
                <a:spcPct val="100000"/>
              </a:lnSpc>
              <a:spcBef>
                <a:spcPts val="0"/>
              </a:spcBef>
              <a:spcAft>
                <a:spcPts val="0"/>
              </a:spcAft>
              <a:buSzPts val="1100"/>
              <a:buChar char="-"/>
            </a:pPr>
            <a:r>
              <a:rPr lang="en-CA" dirty="0"/>
              <a:t>OBC also has a board of volunteer Medical Advisors</a:t>
            </a:r>
            <a:endParaRPr dirty="0"/>
          </a:p>
          <a:p>
            <a:pPr marL="914400" lvl="1" indent="-298450" algn="l" rtl="0">
              <a:lnSpc>
                <a:spcPct val="100000"/>
              </a:lnSpc>
              <a:spcBef>
                <a:spcPts val="0"/>
              </a:spcBef>
              <a:spcAft>
                <a:spcPts val="0"/>
              </a:spcAft>
              <a:buSzPts val="1100"/>
              <a:buChar char="-"/>
            </a:pPr>
            <a:r>
              <a:rPr lang="en-CA" dirty="0"/>
              <a:t>They sign up to support us create the most appropriate and up-to-date safety measures for the physical and mental health conditions we see the most</a:t>
            </a:r>
            <a:endParaRPr dirty="0"/>
          </a:p>
          <a:p>
            <a:pPr marL="914400" lvl="1" indent="-298450" algn="l" rtl="0">
              <a:lnSpc>
                <a:spcPct val="100000"/>
              </a:lnSpc>
              <a:spcBef>
                <a:spcPts val="0"/>
              </a:spcBef>
              <a:spcAft>
                <a:spcPts val="0"/>
              </a:spcAft>
              <a:buSzPts val="1100"/>
              <a:buChar char="-"/>
            </a:pPr>
            <a:r>
              <a:rPr lang="en-CA" dirty="0"/>
              <a:t>All of our medical advisors have some form of experience and understanding on the backcountry</a:t>
            </a:r>
            <a:endParaRPr dirty="0"/>
          </a:p>
          <a:p>
            <a:pPr marL="914400" lvl="1" indent="-298450" algn="l" rtl="0">
              <a:lnSpc>
                <a:spcPct val="100000"/>
              </a:lnSpc>
              <a:spcBef>
                <a:spcPts val="0"/>
              </a:spcBef>
              <a:spcAft>
                <a:spcPts val="0"/>
              </a:spcAft>
              <a:buSzPts val="1100"/>
              <a:buChar char="-"/>
            </a:pPr>
            <a:r>
              <a:rPr lang="en-CA" dirty="0"/>
              <a:t>We have advisors that specialize in medicine for physical health, and advisors that specialize in mental health as well</a:t>
            </a:r>
            <a:endParaRPr dirty="0"/>
          </a:p>
          <a:p>
            <a:pPr marL="914400" lvl="1" indent="-298450" algn="l" rtl="0">
              <a:lnSpc>
                <a:spcPct val="100000"/>
              </a:lnSpc>
              <a:spcBef>
                <a:spcPts val="0"/>
              </a:spcBef>
              <a:spcAft>
                <a:spcPts val="0"/>
              </a:spcAft>
              <a:buSzPts val="1100"/>
              <a:buChar char="-"/>
            </a:pPr>
            <a:r>
              <a:rPr lang="en-CA" dirty="0"/>
              <a:t>They help us both with updating our Screening Manual, but also in the field</a:t>
            </a:r>
            <a:endParaRPr dirty="0"/>
          </a:p>
          <a:p>
            <a:pPr marL="1371600" lvl="2" indent="-298450" algn="l" rtl="0">
              <a:lnSpc>
                <a:spcPct val="100000"/>
              </a:lnSpc>
              <a:spcBef>
                <a:spcPts val="0"/>
              </a:spcBef>
              <a:spcAft>
                <a:spcPts val="0"/>
              </a:spcAft>
              <a:buSzPts val="1100"/>
              <a:buChar char="-"/>
            </a:pPr>
            <a:r>
              <a:rPr lang="en-CA" dirty="0"/>
              <a:t>We are able to contact the on-call medical advisor and get medical advice during programs when in the field</a:t>
            </a:r>
            <a:endParaRPr dirty="0"/>
          </a:p>
          <a:p>
            <a:pPr marL="0" lvl="0" indent="0" algn="l" rtl="0">
              <a:lnSpc>
                <a:spcPct val="100000"/>
              </a:lnSpc>
              <a:spcBef>
                <a:spcPts val="0"/>
              </a:spcBef>
              <a:spcAft>
                <a:spcPts val="0"/>
              </a:spcAft>
              <a:buNone/>
            </a:pPr>
            <a:endParaRPr dirty="0"/>
          </a:p>
          <a:p>
            <a:pPr marL="457200" lvl="0" indent="-298450" algn="l" rtl="0">
              <a:lnSpc>
                <a:spcPct val="100000"/>
              </a:lnSpc>
              <a:spcBef>
                <a:spcPts val="0"/>
              </a:spcBef>
              <a:spcAft>
                <a:spcPts val="0"/>
              </a:spcAft>
              <a:buSzPts val="1100"/>
              <a:buChar char="-"/>
            </a:pPr>
            <a:r>
              <a:rPr lang="en-CA" i="1" dirty="0"/>
              <a:t>Reference to additional tools for trainee learning</a:t>
            </a:r>
            <a:endParaRPr i="1" dirty="0"/>
          </a:p>
          <a:p>
            <a:pPr marL="914400" lvl="1" indent="-298450" algn="l" rtl="0">
              <a:lnSpc>
                <a:spcPct val="100000"/>
              </a:lnSpc>
              <a:spcBef>
                <a:spcPts val="0"/>
              </a:spcBef>
              <a:spcAft>
                <a:spcPts val="0"/>
              </a:spcAft>
              <a:buSzPts val="1100"/>
              <a:buChar char="-"/>
            </a:pPr>
            <a:r>
              <a:rPr lang="en-CA" dirty="0"/>
              <a:t>Our team also engages in many external trainings, workshops, and resources to keep our skills up to date and relevant to the physical and especially mental health struggles the participants we serve are going through</a:t>
            </a:r>
            <a:endParaRPr dirty="0"/>
          </a:p>
          <a:p>
            <a:pPr marL="1371600" lvl="2" indent="-298450" algn="l" rtl="0">
              <a:lnSpc>
                <a:spcPct val="100000"/>
              </a:lnSpc>
              <a:spcBef>
                <a:spcPts val="0"/>
              </a:spcBef>
              <a:spcAft>
                <a:spcPts val="0"/>
              </a:spcAft>
              <a:buSzPts val="1100"/>
              <a:buChar char="-"/>
            </a:pPr>
            <a:r>
              <a:rPr lang="en-CA" dirty="0"/>
              <a:t>A fantastic example would be Daye’s course!</a:t>
            </a:r>
            <a:endParaRPr dirty="0"/>
          </a:p>
          <a:p>
            <a:pPr marL="0" lvl="0" indent="0" algn="l" rtl="0">
              <a:lnSpc>
                <a:spcPct val="100000"/>
              </a:lnSpc>
              <a:spcBef>
                <a:spcPts val="0"/>
              </a:spcBef>
              <a:spcAft>
                <a:spcPts val="0"/>
              </a:spcAft>
              <a:buNone/>
            </a:pPr>
            <a:endParaRPr dirty="0"/>
          </a:p>
          <a:p>
            <a:pPr marL="457200" lvl="0" indent="-298450" algn="l" rtl="0">
              <a:lnSpc>
                <a:spcPct val="100000"/>
              </a:lnSpc>
              <a:spcBef>
                <a:spcPts val="0"/>
              </a:spcBef>
              <a:spcAft>
                <a:spcPts val="0"/>
              </a:spcAft>
              <a:buSzPts val="1100"/>
              <a:buChar char="-"/>
            </a:pPr>
            <a:r>
              <a:rPr lang="en-CA" dirty="0"/>
              <a:t>So what are some other important considerations you need to keep in mind when setting up your system?</a:t>
            </a:r>
            <a:endParaRPr dirty="0"/>
          </a:p>
          <a:p>
            <a:pPr marL="0" lvl="0" indent="0" algn="l" rtl="0">
              <a:lnSpc>
                <a:spcPct val="100000"/>
              </a:lnSpc>
              <a:spcBef>
                <a:spcPts val="0"/>
              </a:spcBef>
              <a:spcAft>
                <a:spcPts val="0"/>
              </a:spcAft>
              <a:buNone/>
            </a:pPr>
            <a:endParaRPr dirty="0"/>
          </a:p>
          <a:p>
            <a:pPr marL="457200" lvl="0" indent="-298450" algn="l" rtl="0">
              <a:lnSpc>
                <a:spcPct val="100000"/>
              </a:lnSpc>
              <a:spcBef>
                <a:spcPts val="0"/>
              </a:spcBef>
              <a:spcAft>
                <a:spcPts val="0"/>
              </a:spcAft>
              <a:buSzPts val="1100"/>
              <a:buChar char="-"/>
            </a:pPr>
            <a:r>
              <a:rPr lang="en-CA" dirty="0"/>
              <a:t>Being Trauma-Informed is an approach that we have found helps us to serve our students optimally</a:t>
            </a:r>
            <a:endParaRPr dirty="0"/>
          </a:p>
          <a:p>
            <a:pPr marL="914400" lvl="1" indent="-298450" algn="l" rtl="0">
              <a:lnSpc>
                <a:spcPct val="100000"/>
              </a:lnSpc>
              <a:spcBef>
                <a:spcPts val="0"/>
              </a:spcBef>
              <a:spcAft>
                <a:spcPts val="0"/>
              </a:spcAft>
              <a:buSzPts val="1100"/>
              <a:buChar char="-"/>
            </a:pPr>
            <a:r>
              <a:rPr lang="en-CA" dirty="0"/>
              <a:t>We will sometimes get information from participants about what they have been through and their personal history, but we will often not get the full story - and that’s okay!</a:t>
            </a:r>
            <a:endParaRPr dirty="0"/>
          </a:p>
          <a:p>
            <a:pPr marL="914400" lvl="1" indent="-298450" algn="l" rtl="0">
              <a:lnSpc>
                <a:spcPct val="100000"/>
              </a:lnSpc>
              <a:spcBef>
                <a:spcPts val="0"/>
              </a:spcBef>
              <a:spcAft>
                <a:spcPts val="0"/>
              </a:spcAft>
              <a:buSzPts val="1100"/>
              <a:buChar char="-"/>
            </a:pPr>
            <a:r>
              <a:rPr lang="en-CA" dirty="0"/>
              <a:t>Your potential clients will often have gone through many struggles throughout their life experience, and it’s important to understand that what questions and more importantly, how you ask them, may be triggering - which is the last thing we want to do!</a:t>
            </a:r>
            <a:endParaRPr dirty="0"/>
          </a:p>
          <a:p>
            <a:pPr marL="914400" lvl="1" indent="-298450" algn="l" rtl="0">
              <a:lnSpc>
                <a:spcPct val="100000"/>
              </a:lnSpc>
              <a:spcBef>
                <a:spcPts val="0"/>
              </a:spcBef>
              <a:spcAft>
                <a:spcPts val="0"/>
              </a:spcAft>
              <a:buSzPts val="1100"/>
              <a:buChar char="-"/>
            </a:pPr>
            <a:r>
              <a:rPr lang="en-CA" dirty="0"/>
              <a:t>It also helps your clients trust in a relationship that has essentially been strictly made over the internet or the phone, and open up more genuinely about any supports they may need during the program - this will in turn help your instructors and field staff in the long run</a:t>
            </a:r>
            <a:endParaRPr dirty="0"/>
          </a:p>
          <a:p>
            <a:pPr marL="914400" lvl="1" indent="-298450" algn="l" rtl="0">
              <a:lnSpc>
                <a:spcPct val="100000"/>
              </a:lnSpc>
              <a:spcBef>
                <a:spcPts val="0"/>
              </a:spcBef>
              <a:spcAft>
                <a:spcPts val="0"/>
              </a:spcAft>
              <a:buSzPts val="1100"/>
              <a:buChar char="-"/>
            </a:pPr>
            <a:r>
              <a:rPr lang="en-CA" dirty="0"/>
              <a:t>By acknowledging the resilience of your clients, you see what they will bring to the program, not how they may detract from it</a:t>
            </a:r>
            <a:endParaRPr dirty="0"/>
          </a:p>
          <a:p>
            <a:pPr marL="457200" lvl="0" indent="-298450" algn="l" rtl="0">
              <a:spcBef>
                <a:spcPts val="0"/>
              </a:spcBef>
              <a:spcAft>
                <a:spcPts val="0"/>
              </a:spcAft>
              <a:buSzPts val="1100"/>
              <a:buChar char="-"/>
            </a:pPr>
            <a:r>
              <a:rPr lang="en-CA" dirty="0">
                <a:solidFill>
                  <a:schemeClr val="dk1"/>
                </a:solidFill>
              </a:rPr>
              <a:t>[about barriers - anticipation and response]</a:t>
            </a:r>
            <a:endParaRPr dirty="0">
              <a:solidFill>
                <a:schemeClr val="dk1"/>
              </a:solidFill>
            </a:endParaRPr>
          </a:p>
          <a:p>
            <a:pPr marL="457200" lvl="0" indent="-298450" algn="l" rtl="0">
              <a:spcBef>
                <a:spcPts val="0"/>
              </a:spcBef>
              <a:spcAft>
                <a:spcPts val="0"/>
              </a:spcAft>
              <a:buClr>
                <a:schemeClr val="dk1"/>
              </a:buClr>
              <a:buSzPts val="1100"/>
              <a:buChar char="-"/>
            </a:pPr>
            <a:r>
              <a:rPr lang="en-CA" dirty="0">
                <a:solidFill>
                  <a:schemeClr val="dk1"/>
                </a:solidFill>
              </a:rPr>
              <a:t>[about cultural competency]</a:t>
            </a:r>
            <a:endParaRPr dirty="0">
              <a:solidFill>
                <a:schemeClr val="dk1"/>
              </a:solidFill>
            </a:endParaRPr>
          </a:p>
        </p:txBody>
      </p:sp>
      <p:sp>
        <p:nvSpPr>
          <p:cNvPr id="147" name="Google Shape;147;g1d6d489501f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d6d489501f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dirty="0"/>
              <a:t>CONSIDERING MENTAL HEALTH</a:t>
            </a:r>
          </a:p>
          <a:p>
            <a:pPr marL="0" lvl="0" indent="0" algn="l" rtl="0">
              <a:lnSpc>
                <a:spcPct val="100000"/>
              </a:lnSpc>
              <a:spcBef>
                <a:spcPts val="0"/>
              </a:spcBef>
              <a:spcAft>
                <a:spcPts val="0"/>
              </a:spcAft>
              <a:buSzPts val="1100"/>
              <a:buNone/>
            </a:pPr>
            <a:endParaRPr dirty="0"/>
          </a:p>
          <a:p>
            <a:pPr marL="457200" lvl="0" indent="-298450" algn="l" rtl="0">
              <a:lnSpc>
                <a:spcPct val="100000"/>
              </a:lnSpc>
              <a:spcBef>
                <a:spcPts val="0"/>
              </a:spcBef>
              <a:spcAft>
                <a:spcPts val="0"/>
              </a:spcAft>
              <a:buSzPts val="1100"/>
              <a:buChar char="-"/>
            </a:pPr>
            <a:r>
              <a:rPr lang="en-CA" dirty="0"/>
              <a:t>Mental health is definitely more of a grey area subject to a wide spectrum of symptoms and severity</a:t>
            </a:r>
            <a:endParaRPr dirty="0"/>
          </a:p>
          <a:p>
            <a:pPr marL="914400" lvl="1" indent="-298450" algn="l" rtl="0">
              <a:lnSpc>
                <a:spcPct val="100000"/>
              </a:lnSpc>
              <a:spcBef>
                <a:spcPts val="0"/>
              </a:spcBef>
              <a:spcAft>
                <a:spcPts val="0"/>
              </a:spcAft>
              <a:buSzPts val="1100"/>
              <a:buChar char="-"/>
            </a:pPr>
            <a:r>
              <a:rPr lang="en-CA" dirty="0"/>
              <a:t>The main things we look for are:</a:t>
            </a:r>
            <a:endParaRPr dirty="0"/>
          </a:p>
          <a:p>
            <a:pPr marL="1371600" lvl="2" indent="-298450" algn="l" rtl="0">
              <a:lnSpc>
                <a:spcPct val="100000"/>
              </a:lnSpc>
              <a:spcBef>
                <a:spcPts val="0"/>
              </a:spcBef>
              <a:spcAft>
                <a:spcPts val="0"/>
              </a:spcAft>
              <a:buSzPts val="1100"/>
              <a:buChar char="-"/>
            </a:pPr>
            <a:r>
              <a:rPr lang="en-CA" dirty="0"/>
              <a:t>Triggers (and if they will be there on course)</a:t>
            </a:r>
            <a:endParaRPr dirty="0"/>
          </a:p>
          <a:p>
            <a:pPr marL="1371600" lvl="2" indent="-298450" algn="l" rtl="0">
              <a:lnSpc>
                <a:spcPct val="100000"/>
              </a:lnSpc>
              <a:spcBef>
                <a:spcPts val="0"/>
              </a:spcBef>
              <a:spcAft>
                <a:spcPts val="0"/>
              </a:spcAft>
              <a:buSzPts val="1100"/>
              <a:buChar char="-"/>
            </a:pPr>
            <a:r>
              <a:rPr lang="en-CA" dirty="0"/>
              <a:t>Coping strategies (and if they are appropriate for the particular course - i.e. “scrolling on social media” is not an appropriate coping strategy for a 32-day backcountry trip)</a:t>
            </a:r>
            <a:endParaRPr dirty="0"/>
          </a:p>
          <a:p>
            <a:pPr marL="1371600" lvl="2" indent="-298450" algn="l" rtl="0">
              <a:lnSpc>
                <a:spcPct val="100000"/>
              </a:lnSpc>
              <a:spcBef>
                <a:spcPts val="0"/>
              </a:spcBef>
              <a:spcAft>
                <a:spcPts val="0"/>
              </a:spcAft>
              <a:buSzPts val="1100"/>
              <a:buChar char="-"/>
            </a:pPr>
            <a:r>
              <a:rPr lang="en-CA" dirty="0"/>
              <a:t>Motivation (how motivated are they to make this work)</a:t>
            </a:r>
            <a:endParaRPr dirty="0"/>
          </a:p>
          <a:p>
            <a:pPr marL="1371600" lvl="2" indent="-298450" algn="l" rtl="0">
              <a:lnSpc>
                <a:spcPct val="100000"/>
              </a:lnSpc>
              <a:spcBef>
                <a:spcPts val="0"/>
              </a:spcBef>
              <a:spcAft>
                <a:spcPts val="0"/>
              </a:spcAft>
              <a:buSzPts val="1100"/>
              <a:buChar char="-"/>
            </a:pPr>
            <a:r>
              <a:rPr lang="en-CA" dirty="0"/>
              <a:t>Supports they need from our team (are they feasible?)</a:t>
            </a:r>
            <a:endParaRPr dirty="0"/>
          </a:p>
          <a:p>
            <a:pPr marL="457200" lvl="0" indent="-298450" algn="l" rtl="0">
              <a:lnSpc>
                <a:spcPct val="100000"/>
              </a:lnSpc>
              <a:spcBef>
                <a:spcPts val="0"/>
              </a:spcBef>
              <a:spcAft>
                <a:spcPts val="0"/>
              </a:spcAft>
              <a:buSzPts val="1100"/>
              <a:buChar char="-"/>
            </a:pPr>
            <a:r>
              <a:rPr lang="en-CA" dirty="0"/>
              <a:t>OPEN ENDED QUESTIONS</a:t>
            </a:r>
            <a:endParaRPr dirty="0"/>
          </a:p>
          <a:p>
            <a:pPr marL="457200" lvl="0" indent="-298450" algn="l" rtl="0">
              <a:lnSpc>
                <a:spcPct val="100000"/>
              </a:lnSpc>
              <a:spcBef>
                <a:spcPts val="0"/>
              </a:spcBef>
              <a:spcAft>
                <a:spcPts val="0"/>
              </a:spcAft>
              <a:buSzPts val="1100"/>
              <a:buChar char="-"/>
            </a:pPr>
            <a:r>
              <a:rPr lang="en-CA" dirty="0"/>
              <a:t>Allow for folks to feel like they don’t have to have a diagnosis - “have you ever experienced anxiety/depression?”</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CA" dirty="0"/>
              <a:t>SO then, how do you set yourself up for success?</a:t>
            </a:r>
            <a:endParaRPr dirty="0"/>
          </a:p>
          <a:p>
            <a:pPr marL="457200" lvl="0" indent="-298450" algn="l" rtl="0">
              <a:lnSpc>
                <a:spcPct val="100000"/>
              </a:lnSpc>
              <a:spcBef>
                <a:spcPts val="0"/>
              </a:spcBef>
              <a:spcAft>
                <a:spcPts val="0"/>
              </a:spcAft>
              <a:buSzPts val="1100"/>
              <a:buChar char="-"/>
            </a:pPr>
            <a:endParaRPr dirty="0"/>
          </a:p>
          <a:p>
            <a:pPr marL="0" lvl="0" indent="0" algn="l" rtl="0">
              <a:lnSpc>
                <a:spcPct val="115000"/>
              </a:lnSpc>
              <a:spcBef>
                <a:spcPts val="1200"/>
              </a:spcBef>
              <a:spcAft>
                <a:spcPts val="2400"/>
              </a:spcAft>
              <a:buNone/>
            </a:pPr>
            <a:endParaRPr dirty="0">
              <a:solidFill>
                <a:schemeClr val="dk1"/>
              </a:solidFill>
            </a:endParaRPr>
          </a:p>
        </p:txBody>
      </p:sp>
      <p:sp>
        <p:nvSpPr>
          <p:cNvPr id="155" name="Google Shape;155;g1d6d489501f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d6d489501f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dirty="0"/>
              <a:t>Example of participant not being involved, and how families will disclose what they feel comfortable disclosing even if it does not benefit the youth - and an example of even if you do diligent screening, sometimes we will have to accept that our program is not the best fit for the applicant despite our best efforts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CA" dirty="0"/>
              <a:t>This participant said they actually liked being on the course, but mom not telling them is what put the nail in the coffin</a:t>
            </a:r>
            <a:endParaRPr dirty="0"/>
          </a:p>
        </p:txBody>
      </p:sp>
      <p:sp>
        <p:nvSpPr>
          <p:cNvPr id="163" name="Google Shape;163;g1d6d489501f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p:nvPr/>
        </p:nvSpPr>
        <p:spPr>
          <a:xfrm>
            <a:off x="0" y="0"/>
            <a:ext cx="9144000" cy="6858000"/>
          </a:xfrm>
          <a:prstGeom prst="rect">
            <a:avLst/>
          </a:prstGeom>
          <a:solidFill>
            <a:srgbClr val="00355F">
              <a:alpha val="47058"/>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3" name="Google Shape;13;p3"/>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5000"/>
              <a:buFont typeface="Montserrat"/>
              <a:buNone/>
              <a:defRPr sz="36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DDEAF6"/>
              </a:buClr>
              <a:buSzPts val="1800"/>
              <a:buNone/>
              <a:defRPr sz="2400" b="1">
                <a:solidFill>
                  <a:srgbClr val="DDEAF6"/>
                </a:solidFill>
              </a:defRPr>
            </a:lvl1pPr>
            <a:lvl2pPr lvl="1" algn="ctr">
              <a:lnSpc>
                <a:spcPct val="90000"/>
              </a:lnSpc>
              <a:spcBef>
                <a:spcPts val="375"/>
              </a:spcBef>
              <a:spcAft>
                <a:spcPts val="0"/>
              </a:spcAft>
              <a:buClr>
                <a:schemeClr val="dk1"/>
              </a:buClr>
              <a:buSzPts val="1700"/>
              <a:buNone/>
              <a:defRPr/>
            </a:lvl2pPr>
            <a:lvl3pPr lvl="2" algn="ctr">
              <a:lnSpc>
                <a:spcPct val="90000"/>
              </a:lnSpc>
              <a:spcBef>
                <a:spcPts val="375"/>
              </a:spcBef>
              <a:spcAft>
                <a:spcPts val="0"/>
              </a:spcAft>
              <a:buClr>
                <a:schemeClr val="dk1"/>
              </a:buClr>
              <a:buSzPts val="1500"/>
              <a:buNone/>
              <a:defRPr sz="1050"/>
            </a:lvl3pPr>
            <a:lvl4pPr lvl="3" algn="ctr">
              <a:lnSpc>
                <a:spcPct val="90000"/>
              </a:lnSpc>
              <a:spcBef>
                <a:spcPts val="375"/>
              </a:spcBef>
              <a:spcAft>
                <a:spcPts val="0"/>
              </a:spcAft>
              <a:buClr>
                <a:schemeClr val="dk1"/>
              </a:buClr>
              <a:buSzPts val="1300"/>
              <a:buNone/>
              <a:defRPr sz="900"/>
            </a:lvl4pPr>
            <a:lvl5pPr lvl="4" algn="ctr">
              <a:lnSpc>
                <a:spcPct val="90000"/>
              </a:lnSpc>
              <a:spcBef>
                <a:spcPts val="375"/>
              </a:spcBef>
              <a:spcAft>
                <a:spcPts val="0"/>
              </a:spcAft>
              <a:buClr>
                <a:schemeClr val="dk1"/>
              </a:buClr>
              <a:buSzPts val="1300"/>
              <a:buNone/>
              <a:defRPr sz="900"/>
            </a:lvl5pPr>
            <a:lvl6pPr lvl="5" algn="ctr">
              <a:lnSpc>
                <a:spcPct val="90000"/>
              </a:lnSpc>
              <a:spcBef>
                <a:spcPts val="375"/>
              </a:spcBef>
              <a:spcAft>
                <a:spcPts val="0"/>
              </a:spcAft>
              <a:buClr>
                <a:schemeClr val="dk1"/>
              </a:buClr>
              <a:buSzPts val="1300"/>
              <a:buNone/>
              <a:defRPr sz="900"/>
            </a:lvl6pPr>
            <a:lvl7pPr lvl="6" algn="ctr">
              <a:lnSpc>
                <a:spcPct val="90000"/>
              </a:lnSpc>
              <a:spcBef>
                <a:spcPts val="375"/>
              </a:spcBef>
              <a:spcAft>
                <a:spcPts val="0"/>
              </a:spcAft>
              <a:buClr>
                <a:schemeClr val="dk1"/>
              </a:buClr>
              <a:buSzPts val="1300"/>
              <a:buNone/>
              <a:defRPr sz="900"/>
            </a:lvl7pPr>
            <a:lvl8pPr lvl="7" algn="ctr">
              <a:lnSpc>
                <a:spcPct val="90000"/>
              </a:lnSpc>
              <a:spcBef>
                <a:spcPts val="375"/>
              </a:spcBef>
              <a:spcAft>
                <a:spcPts val="0"/>
              </a:spcAft>
              <a:buClr>
                <a:schemeClr val="dk1"/>
              </a:buClr>
              <a:buSzPts val="1300"/>
              <a:buNone/>
              <a:defRPr sz="900"/>
            </a:lvl8pPr>
            <a:lvl9pPr lvl="8" algn="ctr">
              <a:lnSpc>
                <a:spcPct val="90000"/>
              </a:lnSpc>
              <a:spcBef>
                <a:spcPts val="375"/>
              </a:spcBef>
              <a:spcAft>
                <a:spcPts val="0"/>
              </a:spcAft>
              <a:buClr>
                <a:schemeClr val="dk1"/>
              </a:buClr>
              <a:buSzPts val="1300"/>
              <a:buNone/>
              <a:defRPr sz="900"/>
            </a:lvl9pPr>
          </a:lstStyle>
          <a:p>
            <a:endParaRPr/>
          </a:p>
        </p:txBody>
      </p:sp>
      <p:sp>
        <p:nvSpPr>
          <p:cNvPr id="15" name="Google Shape;15;p3"/>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DDEAF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18" name="Google Shape;18;p3"/>
          <p:cNvPicPr preferRelativeResize="0"/>
          <p:nvPr/>
        </p:nvPicPr>
        <p:blipFill rotWithShape="1">
          <a:blip r:embed="rId3">
            <a:alphaModFix/>
          </a:blip>
          <a:srcRect/>
          <a:stretch/>
        </p:blipFill>
        <p:spPr>
          <a:xfrm>
            <a:off x="-388970" y="-291810"/>
            <a:ext cx="4092639" cy="170598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8"/>
        <p:cNvGrpSpPr/>
        <p:nvPr/>
      </p:nvGrpSpPr>
      <p:grpSpPr>
        <a:xfrm>
          <a:off x="0" y="0"/>
          <a:ext cx="0" cy="0"/>
          <a:chOff x="0" y="0"/>
          <a:chExt cx="0" cy="0"/>
        </a:xfrm>
      </p:grpSpPr>
      <p:sp>
        <p:nvSpPr>
          <p:cNvPr id="89" name="Google Shape;89;p15"/>
          <p:cNvSpPr/>
          <p:nvPr/>
        </p:nvSpPr>
        <p:spPr>
          <a:xfrm>
            <a:off x="-7625" y="-74050"/>
            <a:ext cx="9225600" cy="6969000"/>
          </a:xfrm>
          <a:prstGeom prst="rect">
            <a:avLst/>
          </a:prstGeom>
          <a:solidFill>
            <a:srgbClr val="00355F">
              <a:alpha val="47058"/>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90" name="Google Shape;90;p15"/>
          <p:cNvPicPr preferRelativeResize="0"/>
          <p:nvPr/>
        </p:nvPicPr>
        <p:blipFill rotWithShape="1">
          <a:blip r:embed="rId2">
            <a:alphaModFix/>
          </a:blip>
          <a:srcRect/>
          <a:stretch/>
        </p:blipFill>
        <p:spPr>
          <a:xfrm>
            <a:off x="-388970" y="-291810"/>
            <a:ext cx="4092639" cy="1705984"/>
          </a:xfrm>
          <a:prstGeom prst="rect">
            <a:avLst/>
          </a:prstGeom>
          <a:noFill/>
          <a:ln>
            <a:noFill/>
          </a:ln>
        </p:spPr>
      </p:pic>
      <p:sp>
        <p:nvSpPr>
          <p:cNvPr id="91" name="Google Shape;91;p15"/>
          <p:cNvSpPr txBox="1">
            <a:spLocks noGrp="1"/>
          </p:cNvSpPr>
          <p:nvPr>
            <p:ph type="title"/>
          </p:nvPr>
        </p:nvSpPr>
        <p:spPr>
          <a:xfrm>
            <a:off x="629841" y="1012826"/>
            <a:ext cx="7886700" cy="6778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5"/>
          <p:cNvSpPr txBox="1">
            <a:spLocks noGrp="1"/>
          </p:cNvSpPr>
          <p:nvPr>
            <p:ph type="body" idx="1"/>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750"/>
              </a:spcBef>
              <a:spcAft>
                <a:spcPts val="0"/>
              </a:spcAft>
              <a:buClr>
                <a:schemeClr val="lt1"/>
              </a:buClr>
              <a:buSzPts val="1400"/>
              <a:buChar char="•"/>
              <a:defRPr sz="1400">
                <a:solidFill>
                  <a:schemeClr val="lt1"/>
                </a:solidFill>
              </a:defRPr>
            </a:lvl1pPr>
            <a:lvl2pPr marL="914400" lvl="1" indent="-304800" algn="l">
              <a:lnSpc>
                <a:spcPct val="90000"/>
              </a:lnSpc>
              <a:spcBef>
                <a:spcPts val="375"/>
              </a:spcBef>
              <a:spcAft>
                <a:spcPts val="0"/>
              </a:spcAft>
              <a:buClr>
                <a:schemeClr val="lt1"/>
              </a:buClr>
              <a:buSzPts val="1200"/>
              <a:buChar char="•"/>
              <a:defRPr>
                <a:solidFill>
                  <a:schemeClr val="lt1"/>
                </a:solidFill>
              </a:defRPr>
            </a:lvl2pPr>
            <a:lvl3pPr marL="1371600" lvl="2" indent="-304800" algn="l">
              <a:lnSpc>
                <a:spcPct val="90000"/>
              </a:lnSpc>
              <a:spcBef>
                <a:spcPts val="375"/>
              </a:spcBef>
              <a:spcAft>
                <a:spcPts val="0"/>
              </a:spcAft>
              <a:buClr>
                <a:schemeClr val="lt1"/>
              </a:buClr>
              <a:buSzPts val="1200"/>
              <a:buChar char="•"/>
              <a:defRPr>
                <a:solidFill>
                  <a:schemeClr val="lt1"/>
                </a:solidFill>
              </a:defRPr>
            </a:lvl3pPr>
            <a:lvl4pPr marL="1828800" lvl="3" indent="-304800" algn="l">
              <a:lnSpc>
                <a:spcPct val="90000"/>
              </a:lnSpc>
              <a:spcBef>
                <a:spcPts val="375"/>
              </a:spcBef>
              <a:spcAft>
                <a:spcPts val="0"/>
              </a:spcAft>
              <a:buClr>
                <a:schemeClr val="lt1"/>
              </a:buClr>
              <a:buSzPts val="1200"/>
              <a:buChar char="•"/>
              <a:defRPr>
                <a:solidFill>
                  <a:schemeClr val="lt1"/>
                </a:solidFill>
              </a:defRPr>
            </a:lvl4pPr>
            <a:lvl5pPr marL="2286000" lvl="4" indent="-304800" algn="l">
              <a:lnSpc>
                <a:spcPct val="90000"/>
              </a:lnSpc>
              <a:spcBef>
                <a:spcPts val="375"/>
              </a:spcBef>
              <a:spcAft>
                <a:spcPts val="0"/>
              </a:spcAft>
              <a:buClr>
                <a:schemeClr val="lt1"/>
              </a:buClr>
              <a:buSzPts val="1200"/>
              <a:buChar char="•"/>
              <a:defRPr>
                <a:solidFill>
                  <a:schemeClr val="lt1"/>
                </a:solidFill>
              </a:defRPr>
            </a:lvl5pPr>
            <a:lvl6pPr marL="2743200" lvl="5" indent="-304800" algn="l">
              <a:lnSpc>
                <a:spcPct val="90000"/>
              </a:lnSpc>
              <a:spcBef>
                <a:spcPts val="375"/>
              </a:spcBef>
              <a:spcAft>
                <a:spcPts val="0"/>
              </a:spcAft>
              <a:buClr>
                <a:schemeClr val="lt1"/>
              </a:buClr>
              <a:buSzPts val="1200"/>
              <a:buChar char="•"/>
              <a:defRPr sz="1200">
                <a:solidFill>
                  <a:schemeClr val="lt1"/>
                </a:solidFill>
              </a:defRPr>
            </a:lvl6pPr>
            <a:lvl7pPr marL="3200400" lvl="6" indent="-304800" algn="l">
              <a:lnSpc>
                <a:spcPct val="90000"/>
              </a:lnSpc>
              <a:spcBef>
                <a:spcPts val="375"/>
              </a:spcBef>
              <a:spcAft>
                <a:spcPts val="0"/>
              </a:spcAft>
              <a:buClr>
                <a:schemeClr val="lt1"/>
              </a:buClr>
              <a:buSzPts val="1200"/>
              <a:buChar char="•"/>
              <a:defRPr sz="1200">
                <a:solidFill>
                  <a:schemeClr val="lt1"/>
                </a:solidFill>
              </a:defRPr>
            </a:lvl7pPr>
            <a:lvl8pPr marL="3657600" lvl="7" indent="-304800" algn="l">
              <a:lnSpc>
                <a:spcPct val="90000"/>
              </a:lnSpc>
              <a:spcBef>
                <a:spcPts val="375"/>
              </a:spcBef>
              <a:spcAft>
                <a:spcPts val="0"/>
              </a:spcAft>
              <a:buClr>
                <a:schemeClr val="lt1"/>
              </a:buClr>
              <a:buSzPts val="1200"/>
              <a:buChar char="•"/>
              <a:defRPr sz="1200">
                <a:solidFill>
                  <a:schemeClr val="lt1"/>
                </a:solidFill>
              </a:defRPr>
            </a:lvl8pPr>
            <a:lvl9pPr marL="4114800" lvl="8" indent="-304800" algn="l">
              <a:lnSpc>
                <a:spcPct val="90000"/>
              </a:lnSpc>
              <a:spcBef>
                <a:spcPts val="375"/>
              </a:spcBef>
              <a:spcAft>
                <a:spcPts val="0"/>
              </a:spcAft>
              <a:buClr>
                <a:schemeClr val="lt1"/>
              </a:buClr>
              <a:buSzPts val="1200"/>
              <a:buChar char="•"/>
              <a:defRPr sz="1200">
                <a:solidFill>
                  <a:schemeClr val="lt1"/>
                </a:solidFill>
              </a:defRPr>
            </a:lvl9pPr>
          </a:lstStyle>
          <a:p>
            <a:endParaRPr/>
          </a:p>
        </p:txBody>
      </p:sp>
      <p:sp>
        <p:nvSpPr>
          <p:cNvPr id="93" name="Google Shape;93;p15"/>
          <p:cNvSpPr txBox="1">
            <a:spLocks noGrp="1"/>
          </p:cNvSpPr>
          <p:nvPr>
            <p:ph type="body" idx="2"/>
          </p:nvPr>
        </p:nvSpPr>
        <p:spPr>
          <a:xfrm>
            <a:off x="4629151" y="2505075"/>
            <a:ext cx="3887391" cy="3684588"/>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750"/>
              </a:spcBef>
              <a:spcAft>
                <a:spcPts val="0"/>
              </a:spcAft>
              <a:buClr>
                <a:schemeClr val="lt1"/>
              </a:buClr>
              <a:buSzPts val="1400"/>
              <a:buChar char="•"/>
              <a:defRPr sz="1400">
                <a:solidFill>
                  <a:schemeClr val="lt1"/>
                </a:solidFill>
              </a:defRPr>
            </a:lvl1pPr>
            <a:lvl2pPr marL="914400" lvl="1" indent="-304800" algn="l">
              <a:lnSpc>
                <a:spcPct val="90000"/>
              </a:lnSpc>
              <a:spcBef>
                <a:spcPts val="375"/>
              </a:spcBef>
              <a:spcAft>
                <a:spcPts val="0"/>
              </a:spcAft>
              <a:buClr>
                <a:schemeClr val="lt1"/>
              </a:buClr>
              <a:buSzPts val="1200"/>
              <a:buChar char="•"/>
              <a:defRPr>
                <a:solidFill>
                  <a:schemeClr val="lt1"/>
                </a:solidFill>
              </a:defRPr>
            </a:lvl2pPr>
            <a:lvl3pPr marL="1371600" lvl="2" indent="-304800" algn="l">
              <a:lnSpc>
                <a:spcPct val="90000"/>
              </a:lnSpc>
              <a:spcBef>
                <a:spcPts val="375"/>
              </a:spcBef>
              <a:spcAft>
                <a:spcPts val="0"/>
              </a:spcAft>
              <a:buClr>
                <a:schemeClr val="lt1"/>
              </a:buClr>
              <a:buSzPts val="1200"/>
              <a:buChar char="•"/>
              <a:defRPr>
                <a:solidFill>
                  <a:schemeClr val="lt1"/>
                </a:solidFill>
              </a:defRPr>
            </a:lvl3pPr>
            <a:lvl4pPr marL="1828800" lvl="3" indent="-304800" algn="l">
              <a:lnSpc>
                <a:spcPct val="90000"/>
              </a:lnSpc>
              <a:spcBef>
                <a:spcPts val="375"/>
              </a:spcBef>
              <a:spcAft>
                <a:spcPts val="0"/>
              </a:spcAft>
              <a:buClr>
                <a:schemeClr val="lt1"/>
              </a:buClr>
              <a:buSzPts val="1200"/>
              <a:buChar char="•"/>
              <a:defRPr>
                <a:solidFill>
                  <a:schemeClr val="lt1"/>
                </a:solidFill>
              </a:defRPr>
            </a:lvl4pPr>
            <a:lvl5pPr marL="2286000" lvl="4" indent="-304800" algn="l">
              <a:lnSpc>
                <a:spcPct val="90000"/>
              </a:lnSpc>
              <a:spcBef>
                <a:spcPts val="375"/>
              </a:spcBef>
              <a:spcAft>
                <a:spcPts val="0"/>
              </a:spcAft>
              <a:buClr>
                <a:schemeClr val="lt1"/>
              </a:buClr>
              <a:buSzPts val="1200"/>
              <a:buChar char="•"/>
              <a:defRPr>
                <a:solidFill>
                  <a:schemeClr val="lt1"/>
                </a:solidFill>
              </a:defRPr>
            </a:lvl5pPr>
            <a:lvl6pPr marL="2743200" lvl="5" indent="-304800" algn="l">
              <a:lnSpc>
                <a:spcPct val="90000"/>
              </a:lnSpc>
              <a:spcBef>
                <a:spcPts val="375"/>
              </a:spcBef>
              <a:spcAft>
                <a:spcPts val="0"/>
              </a:spcAft>
              <a:buClr>
                <a:schemeClr val="lt1"/>
              </a:buClr>
              <a:buSzPts val="1200"/>
              <a:buChar char="•"/>
              <a:defRPr sz="1200">
                <a:solidFill>
                  <a:schemeClr val="lt1"/>
                </a:solidFill>
              </a:defRPr>
            </a:lvl6pPr>
            <a:lvl7pPr marL="3200400" lvl="6" indent="-304800" algn="l">
              <a:lnSpc>
                <a:spcPct val="90000"/>
              </a:lnSpc>
              <a:spcBef>
                <a:spcPts val="375"/>
              </a:spcBef>
              <a:spcAft>
                <a:spcPts val="0"/>
              </a:spcAft>
              <a:buClr>
                <a:schemeClr val="lt1"/>
              </a:buClr>
              <a:buSzPts val="1200"/>
              <a:buChar char="•"/>
              <a:defRPr sz="1200">
                <a:solidFill>
                  <a:schemeClr val="lt1"/>
                </a:solidFill>
              </a:defRPr>
            </a:lvl7pPr>
            <a:lvl8pPr marL="3657600" lvl="7" indent="-304800" algn="l">
              <a:lnSpc>
                <a:spcPct val="90000"/>
              </a:lnSpc>
              <a:spcBef>
                <a:spcPts val="375"/>
              </a:spcBef>
              <a:spcAft>
                <a:spcPts val="0"/>
              </a:spcAft>
              <a:buClr>
                <a:schemeClr val="lt1"/>
              </a:buClr>
              <a:buSzPts val="1200"/>
              <a:buChar char="•"/>
              <a:defRPr sz="1200">
                <a:solidFill>
                  <a:schemeClr val="lt1"/>
                </a:solidFill>
              </a:defRPr>
            </a:lvl8pPr>
            <a:lvl9pPr marL="4114800" lvl="8" indent="-304800" algn="l">
              <a:lnSpc>
                <a:spcPct val="90000"/>
              </a:lnSpc>
              <a:spcBef>
                <a:spcPts val="375"/>
              </a:spcBef>
              <a:spcAft>
                <a:spcPts val="0"/>
              </a:spcAft>
              <a:buClr>
                <a:schemeClr val="lt1"/>
              </a:buClr>
              <a:buSzPts val="1200"/>
              <a:buChar char="•"/>
              <a:defRPr sz="1200">
                <a:solidFill>
                  <a:schemeClr val="lt1"/>
                </a:solidFill>
              </a:defRPr>
            </a:lvl9pPr>
          </a:lstStyle>
          <a:p>
            <a:endParaRPr/>
          </a:p>
        </p:txBody>
      </p:sp>
      <p:sp>
        <p:nvSpPr>
          <p:cNvPr id="94" name="Google Shape;94;p15"/>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95" name="Google Shape;95;p15"/>
          <p:cNvSpPr txBox="1">
            <a:spLocks noGrp="1"/>
          </p:cNvSpPr>
          <p:nvPr>
            <p:ph type="subTitle" idx="3"/>
          </p:nvPr>
        </p:nvSpPr>
        <p:spPr>
          <a:xfrm>
            <a:off x="629850" y="1925075"/>
            <a:ext cx="3999300" cy="444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rgbClr val="DDEAF6"/>
              </a:buClr>
              <a:buSzPts val="1600"/>
              <a:buNone/>
              <a:defRPr sz="1600">
                <a:solidFill>
                  <a:srgbClr val="DDEAF6"/>
                </a:solidFill>
              </a:defRPr>
            </a:lvl1pPr>
            <a:lvl2pPr lvl="1" algn="l">
              <a:lnSpc>
                <a:spcPct val="90000"/>
              </a:lnSpc>
              <a:spcBef>
                <a:spcPts val="375"/>
              </a:spcBef>
              <a:spcAft>
                <a:spcPts val="0"/>
              </a:spcAft>
              <a:buSzPts val="1600"/>
              <a:buFont typeface="Montserrat Medium"/>
              <a:buNone/>
              <a:defRPr sz="1600">
                <a:latin typeface="Montserrat Medium"/>
                <a:ea typeface="Montserrat Medium"/>
                <a:cs typeface="Montserrat Medium"/>
                <a:sym typeface="Montserrat Medium"/>
              </a:defRPr>
            </a:lvl2pPr>
            <a:lvl3pPr lvl="2" algn="l">
              <a:lnSpc>
                <a:spcPct val="90000"/>
              </a:lnSpc>
              <a:spcBef>
                <a:spcPts val="375"/>
              </a:spcBef>
              <a:spcAft>
                <a:spcPts val="0"/>
              </a:spcAft>
              <a:buSzPts val="1600"/>
              <a:buFont typeface="Montserrat Medium"/>
              <a:buNone/>
              <a:defRPr sz="1600">
                <a:latin typeface="Montserrat Medium"/>
                <a:ea typeface="Montserrat Medium"/>
                <a:cs typeface="Montserrat Medium"/>
                <a:sym typeface="Montserrat Medium"/>
              </a:defRPr>
            </a:lvl3pPr>
            <a:lvl4pPr lvl="3" algn="l">
              <a:lnSpc>
                <a:spcPct val="90000"/>
              </a:lnSpc>
              <a:spcBef>
                <a:spcPts val="375"/>
              </a:spcBef>
              <a:spcAft>
                <a:spcPts val="0"/>
              </a:spcAft>
              <a:buSzPts val="1600"/>
              <a:buFont typeface="Montserrat Medium"/>
              <a:buNone/>
              <a:defRPr sz="1600">
                <a:latin typeface="Montserrat Medium"/>
                <a:ea typeface="Montserrat Medium"/>
                <a:cs typeface="Montserrat Medium"/>
                <a:sym typeface="Montserrat Medium"/>
              </a:defRPr>
            </a:lvl4pPr>
            <a:lvl5pPr lvl="4" algn="l">
              <a:lnSpc>
                <a:spcPct val="90000"/>
              </a:lnSpc>
              <a:spcBef>
                <a:spcPts val="375"/>
              </a:spcBef>
              <a:spcAft>
                <a:spcPts val="0"/>
              </a:spcAft>
              <a:buSzPts val="1600"/>
              <a:buFont typeface="Montserrat Medium"/>
              <a:buNone/>
              <a:defRPr sz="1600">
                <a:latin typeface="Montserrat Medium"/>
                <a:ea typeface="Montserrat Medium"/>
                <a:cs typeface="Montserrat Medium"/>
                <a:sym typeface="Montserrat Medium"/>
              </a:defRPr>
            </a:lvl5pPr>
            <a:lvl6pPr lvl="5" algn="l">
              <a:lnSpc>
                <a:spcPct val="90000"/>
              </a:lnSpc>
              <a:spcBef>
                <a:spcPts val="375"/>
              </a:spcBef>
              <a:spcAft>
                <a:spcPts val="0"/>
              </a:spcAft>
              <a:buSzPts val="1600"/>
              <a:buFont typeface="Montserrat Medium"/>
              <a:buNone/>
              <a:defRPr sz="1600">
                <a:latin typeface="Montserrat Medium"/>
                <a:ea typeface="Montserrat Medium"/>
                <a:cs typeface="Montserrat Medium"/>
                <a:sym typeface="Montserrat Medium"/>
              </a:defRPr>
            </a:lvl6pPr>
            <a:lvl7pPr lvl="6" algn="l">
              <a:lnSpc>
                <a:spcPct val="90000"/>
              </a:lnSpc>
              <a:spcBef>
                <a:spcPts val="375"/>
              </a:spcBef>
              <a:spcAft>
                <a:spcPts val="0"/>
              </a:spcAft>
              <a:buSzPts val="1600"/>
              <a:buFont typeface="Montserrat Medium"/>
              <a:buNone/>
              <a:defRPr sz="1600">
                <a:latin typeface="Montserrat Medium"/>
                <a:ea typeface="Montserrat Medium"/>
                <a:cs typeface="Montserrat Medium"/>
                <a:sym typeface="Montserrat Medium"/>
              </a:defRPr>
            </a:lvl7pPr>
            <a:lvl8pPr lvl="7" algn="l">
              <a:lnSpc>
                <a:spcPct val="90000"/>
              </a:lnSpc>
              <a:spcBef>
                <a:spcPts val="375"/>
              </a:spcBef>
              <a:spcAft>
                <a:spcPts val="0"/>
              </a:spcAft>
              <a:buSzPts val="1600"/>
              <a:buFont typeface="Montserrat Medium"/>
              <a:buNone/>
              <a:defRPr sz="1600">
                <a:latin typeface="Montserrat Medium"/>
                <a:ea typeface="Montserrat Medium"/>
                <a:cs typeface="Montserrat Medium"/>
                <a:sym typeface="Montserrat Medium"/>
              </a:defRPr>
            </a:lvl8pPr>
            <a:lvl9pPr lvl="8" algn="l">
              <a:lnSpc>
                <a:spcPct val="90000"/>
              </a:lnSpc>
              <a:spcBef>
                <a:spcPts val="375"/>
              </a:spcBef>
              <a:spcAft>
                <a:spcPts val="0"/>
              </a:spcAft>
              <a:buSzPts val="1600"/>
              <a:buFont typeface="Montserrat Medium"/>
              <a:buNone/>
              <a:defRPr sz="1600">
                <a:latin typeface="Montserrat Medium"/>
                <a:ea typeface="Montserrat Medium"/>
                <a:cs typeface="Montserrat Medium"/>
                <a:sym typeface="Montserrat Medium"/>
              </a:defRPr>
            </a:lvl9pPr>
          </a:lstStyle>
          <a:p>
            <a:endParaRPr/>
          </a:p>
        </p:txBody>
      </p:sp>
      <p:sp>
        <p:nvSpPr>
          <p:cNvPr id="96" name="Google Shape;96;p15"/>
          <p:cNvSpPr txBox="1">
            <a:spLocks noGrp="1"/>
          </p:cNvSpPr>
          <p:nvPr>
            <p:ph type="subTitle" idx="4"/>
          </p:nvPr>
        </p:nvSpPr>
        <p:spPr>
          <a:xfrm>
            <a:off x="4629150" y="1925075"/>
            <a:ext cx="3999300" cy="444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rgbClr val="DDEAF6"/>
              </a:buClr>
              <a:buSzPts val="1600"/>
              <a:buNone/>
              <a:defRPr sz="1600">
                <a:solidFill>
                  <a:srgbClr val="DDEAF6"/>
                </a:solidFill>
              </a:defRPr>
            </a:lvl1pPr>
            <a:lvl2pPr lvl="1" algn="l">
              <a:lnSpc>
                <a:spcPct val="90000"/>
              </a:lnSpc>
              <a:spcBef>
                <a:spcPts val="375"/>
              </a:spcBef>
              <a:spcAft>
                <a:spcPts val="0"/>
              </a:spcAft>
              <a:buSzPts val="1600"/>
              <a:buFont typeface="Montserrat Medium"/>
              <a:buNone/>
              <a:defRPr sz="1600">
                <a:latin typeface="Montserrat Medium"/>
                <a:ea typeface="Montserrat Medium"/>
                <a:cs typeface="Montserrat Medium"/>
                <a:sym typeface="Montserrat Medium"/>
              </a:defRPr>
            </a:lvl2pPr>
            <a:lvl3pPr lvl="2" algn="l">
              <a:lnSpc>
                <a:spcPct val="90000"/>
              </a:lnSpc>
              <a:spcBef>
                <a:spcPts val="375"/>
              </a:spcBef>
              <a:spcAft>
                <a:spcPts val="0"/>
              </a:spcAft>
              <a:buSzPts val="1600"/>
              <a:buFont typeface="Montserrat Medium"/>
              <a:buNone/>
              <a:defRPr sz="1600">
                <a:latin typeface="Montserrat Medium"/>
                <a:ea typeface="Montserrat Medium"/>
                <a:cs typeface="Montserrat Medium"/>
                <a:sym typeface="Montserrat Medium"/>
              </a:defRPr>
            </a:lvl3pPr>
            <a:lvl4pPr lvl="3" algn="l">
              <a:lnSpc>
                <a:spcPct val="90000"/>
              </a:lnSpc>
              <a:spcBef>
                <a:spcPts val="375"/>
              </a:spcBef>
              <a:spcAft>
                <a:spcPts val="0"/>
              </a:spcAft>
              <a:buSzPts val="1600"/>
              <a:buFont typeface="Montserrat Medium"/>
              <a:buNone/>
              <a:defRPr sz="1600">
                <a:latin typeface="Montserrat Medium"/>
                <a:ea typeface="Montserrat Medium"/>
                <a:cs typeface="Montserrat Medium"/>
                <a:sym typeface="Montserrat Medium"/>
              </a:defRPr>
            </a:lvl4pPr>
            <a:lvl5pPr lvl="4" algn="l">
              <a:lnSpc>
                <a:spcPct val="90000"/>
              </a:lnSpc>
              <a:spcBef>
                <a:spcPts val="375"/>
              </a:spcBef>
              <a:spcAft>
                <a:spcPts val="0"/>
              </a:spcAft>
              <a:buSzPts val="1600"/>
              <a:buFont typeface="Montserrat Medium"/>
              <a:buNone/>
              <a:defRPr sz="1600">
                <a:latin typeface="Montserrat Medium"/>
                <a:ea typeface="Montserrat Medium"/>
                <a:cs typeface="Montserrat Medium"/>
                <a:sym typeface="Montserrat Medium"/>
              </a:defRPr>
            </a:lvl5pPr>
            <a:lvl6pPr lvl="5" algn="l">
              <a:lnSpc>
                <a:spcPct val="90000"/>
              </a:lnSpc>
              <a:spcBef>
                <a:spcPts val="375"/>
              </a:spcBef>
              <a:spcAft>
                <a:spcPts val="0"/>
              </a:spcAft>
              <a:buSzPts val="1600"/>
              <a:buFont typeface="Montserrat Medium"/>
              <a:buNone/>
              <a:defRPr sz="1600">
                <a:latin typeface="Montserrat Medium"/>
                <a:ea typeface="Montserrat Medium"/>
                <a:cs typeface="Montserrat Medium"/>
                <a:sym typeface="Montserrat Medium"/>
              </a:defRPr>
            </a:lvl6pPr>
            <a:lvl7pPr lvl="6" algn="l">
              <a:lnSpc>
                <a:spcPct val="90000"/>
              </a:lnSpc>
              <a:spcBef>
                <a:spcPts val="375"/>
              </a:spcBef>
              <a:spcAft>
                <a:spcPts val="0"/>
              </a:spcAft>
              <a:buSzPts val="1600"/>
              <a:buFont typeface="Montserrat Medium"/>
              <a:buNone/>
              <a:defRPr sz="1600">
                <a:latin typeface="Montserrat Medium"/>
                <a:ea typeface="Montserrat Medium"/>
                <a:cs typeface="Montserrat Medium"/>
                <a:sym typeface="Montserrat Medium"/>
              </a:defRPr>
            </a:lvl7pPr>
            <a:lvl8pPr lvl="7" algn="l">
              <a:lnSpc>
                <a:spcPct val="90000"/>
              </a:lnSpc>
              <a:spcBef>
                <a:spcPts val="375"/>
              </a:spcBef>
              <a:spcAft>
                <a:spcPts val="0"/>
              </a:spcAft>
              <a:buSzPts val="1600"/>
              <a:buFont typeface="Montserrat Medium"/>
              <a:buNone/>
              <a:defRPr sz="1600">
                <a:latin typeface="Montserrat Medium"/>
                <a:ea typeface="Montserrat Medium"/>
                <a:cs typeface="Montserrat Medium"/>
                <a:sym typeface="Montserrat Medium"/>
              </a:defRPr>
            </a:lvl8pPr>
            <a:lvl9pPr lvl="8" algn="l">
              <a:lnSpc>
                <a:spcPct val="90000"/>
              </a:lnSpc>
              <a:spcBef>
                <a:spcPts val="375"/>
              </a:spcBef>
              <a:spcAft>
                <a:spcPts val="0"/>
              </a:spcAft>
              <a:buSzPts val="1600"/>
              <a:buFont typeface="Montserrat Medium"/>
              <a:buNone/>
              <a:defRPr sz="1600">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 you or Q&amp;A">
  <p:cSld name="Thank you or Q&amp;A">
    <p:spTree>
      <p:nvGrpSpPr>
        <p:cNvPr id="1" name="Shape 97"/>
        <p:cNvGrpSpPr/>
        <p:nvPr/>
      </p:nvGrpSpPr>
      <p:grpSpPr>
        <a:xfrm>
          <a:off x="0" y="0"/>
          <a:ext cx="0" cy="0"/>
          <a:chOff x="0" y="0"/>
          <a:chExt cx="0" cy="0"/>
        </a:xfrm>
      </p:grpSpPr>
      <p:sp>
        <p:nvSpPr>
          <p:cNvPr id="98" name="Google Shape;98;p12"/>
          <p:cNvSpPr>
            <a:spLocks noGrp="1"/>
          </p:cNvSpPr>
          <p:nvPr>
            <p:ph type="pic" idx="2"/>
          </p:nvPr>
        </p:nvSpPr>
        <p:spPr>
          <a:xfrm>
            <a:off x="0" y="0"/>
            <a:ext cx="9144000" cy="6858000"/>
          </a:xfrm>
          <a:prstGeom prst="rect">
            <a:avLst/>
          </a:prstGeom>
          <a:noFill/>
          <a:ln>
            <a:noFill/>
          </a:ln>
        </p:spPr>
      </p:sp>
      <p:sp>
        <p:nvSpPr>
          <p:cNvPr id="99" name="Google Shape;99;p12"/>
          <p:cNvSpPr/>
          <p:nvPr/>
        </p:nvSpPr>
        <p:spPr>
          <a:xfrm>
            <a:off x="-7625" y="-74050"/>
            <a:ext cx="9216300" cy="6978300"/>
          </a:xfrm>
          <a:prstGeom prst="rect">
            <a:avLst/>
          </a:prstGeom>
          <a:solidFill>
            <a:srgbClr val="00355F">
              <a:alpha val="47058"/>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00" name="Google Shape;100;p12"/>
          <p:cNvSpPr txBox="1">
            <a:spLocks noGrp="1"/>
          </p:cNvSpPr>
          <p:nvPr>
            <p:ph type="title"/>
          </p:nvPr>
        </p:nvSpPr>
        <p:spPr>
          <a:xfrm>
            <a:off x="621030" y="409444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None/>
              <a:defRPr sz="40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1" name="Google Shape;101;p12"/>
          <p:cNvPicPr preferRelativeResize="0"/>
          <p:nvPr/>
        </p:nvPicPr>
        <p:blipFill rotWithShape="1">
          <a:blip r:embed="rId2">
            <a:alphaModFix/>
          </a:blip>
          <a:srcRect/>
          <a:stretch/>
        </p:blipFill>
        <p:spPr>
          <a:xfrm>
            <a:off x="-388970" y="-291810"/>
            <a:ext cx="4092639" cy="1705984"/>
          </a:xfrm>
          <a:prstGeom prst="rect">
            <a:avLst/>
          </a:prstGeom>
          <a:noFill/>
          <a:ln>
            <a:noFill/>
          </a:ln>
        </p:spPr>
      </p:pic>
      <p:sp>
        <p:nvSpPr>
          <p:cNvPr id="102" name="Google Shape;102;p12"/>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9"/>
        <p:cNvGrpSpPr/>
        <p:nvPr/>
      </p:nvGrpSpPr>
      <p:grpSpPr>
        <a:xfrm>
          <a:off x="0" y="0"/>
          <a:ext cx="0" cy="0"/>
          <a:chOff x="0" y="0"/>
          <a:chExt cx="0" cy="0"/>
        </a:xfrm>
      </p:grpSpPr>
      <p:sp>
        <p:nvSpPr>
          <p:cNvPr id="20" name="Google Shape;20;p5"/>
          <p:cNvSpPr/>
          <p:nvPr/>
        </p:nvSpPr>
        <p:spPr>
          <a:xfrm>
            <a:off x="-7620" y="0"/>
            <a:ext cx="9144000" cy="6858000"/>
          </a:xfrm>
          <a:prstGeom prst="rect">
            <a:avLst/>
          </a:prstGeom>
          <a:solidFill>
            <a:srgbClr val="00355F">
              <a:alpha val="47058"/>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1" name="Google Shape;21;p5"/>
          <p:cNvSpPr txBox="1">
            <a:spLocks noGrp="1"/>
          </p:cNvSpPr>
          <p:nvPr>
            <p:ph type="title"/>
          </p:nvPr>
        </p:nvSpPr>
        <p:spPr>
          <a:xfrm>
            <a:off x="379722" y="1293578"/>
            <a:ext cx="8395214" cy="69813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Montserrat"/>
              <a:buNone/>
              <a:defRPr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379722" y="2148289"/>
            <a:ext cx="8395214" cy="3855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750"/>
              </a:spcBef>
              <a:spcAft>
                <a:spcPts val="0"/>
              </a:spcAft>
              <a:buClr>
                <a:schemeClr val="lt1"/>
              </a:buClr>
              <a:buSzPts val="2800"/>
              <a:buChar char="•"/>
              <a:defRPr sz="1400">
                <a:solidFill>
                  <a:schemeClr val="lt1"/>
                </a:solidFill>
              </a:defRPr>
            </a:lvl1pPr>
            <a:lvl2pPr marL="914400" lvl="1" indent="-381000" algn="l">
              <a:lnSpc>
                <a:spcPct val="90000"/>
              </a:lnSpc>
              <a:spcBef>
                <a:spcPts val="375"/>
              </a:spcBef>
              <a:spcAft>
                <a:spcPts val="0"/>
              </a:spcAft>
              <a:buClr>
                <a:schemeClr val="lt1"/>
              </a:buClr>
              <a:buSzPts val="2400"/>
              <a:buChar char="•"/>
              <a:defRPr>
                <a:solidFill>
                  <a:schemeClr val="lt1"/>
                </a:solidFill>
              </a:defRPr>
            </a:lvl2pPr>
            <a:lvl3pPr marL="1371600" lvl="2" indent="-355600" algn="l">
              <a:lnSpc>
                <a:spcPct val="90000"/>
              </a:lnSpc>
              <a:spcBef>
                <a:spcPts val="375"/>
              </a:spcBef>
              <a:spcAft>
                <a:spcPts val="0"/>
              </a:spcAft>
              <a:buClr>
                <a:schemeClr val="lt1"/>
              </a:buClr>
              <a:buSzPts val="2000"/>
              <a:buChar char="•"/>
              <a:defRPr>
                <a:solidFill>
                  <a:schemeClr val="lt1"/>
                </a:solidFill>
              </a:defRPr>
            </a:lvl3pPr>
            <a:lvl4pPr marL="1828800" lvl="3" indent="-342900" algn="l">
              <a:lnSpc>
                <a:spcPct val="90000"/>
              </a:lnSpc>
              <a:spcBef>
                <a:spcPts val="375"/>
              </a:spcBef>
              <a:spcAft>
                <a:spcPts val="0"/>
              </a:spcAft>
              <a:buClr>
                <a:schemeClr val="lt1"/>
              </a:buClr>
              <a:buSzPts val="1800"/>
              <a:buChar char="•"/>
              <a:defRPr>
                <a:solidFill>
                  <a:schemeClr val="lt1"/>
                </a:solidFill>
              </a:defRPr>
            </a:lvl4pPr>
            <a:lvl5pPr marL="2286000" lvl="4" indent="-342900" algn="l">
              <a:lnSpc>
                <a:spcPct val="90000"/>
              </a:lnSpc>
              <a:spcBef>
                <a:spcPts val="375"/>
              </a:spcBef>
              <a:spcAft>
                <a:spcPts val="0"/>
              </a:spcAft>
              <a:buClr>
                <a:schemeClr val="lt1"/>
              </a:buClr>
              <a:buSzPts val="180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solidFill>
                  <a:schemeClr val="lt1"/>
                </a:solidFill>
              </a:defRPr>
            </a:lvl6pPr>
            <a:lvl7pPr marL="3200400" lvl="6" indent="-342900" algn="l">
              <a:lnSpc>
                <a:spcPct val="90000"/>
              </a:lnSpc>
              <a:spcBef>
                <a:spcPts val="375"/>
              </a:spcBef>
              <a:spcAft>
                <a:spcPts val="0"/>
              </a:spcAft>
              <a:buClr>
                <a:schemeClr val="lt1"/>
              </a:buClr>
              <a:buSzPts val="1800"/>
              <a:buChar char="•"/>
              <a:defRPr>
                <a:solidFill>
                  <a:schemeClr val="lt1"/>
                </a:solidFill>
              </a:defRPr>
            </a:lvl7pPr>
            <a:lvl8pPr marL="3657600" lvl="7" indent="-342900" algn="l">
              <a:lnSpc>
                <a:spcPct val="90000"/>
              </a:lnSpc>
              <a:spcBef>
                <a:spcPts val="375"/>
              </a:spcBef>
              <a:spcAft>
                <a:spcPts val="0"/>
              </a:spcAft>
              <a:buClr>
                <a:schemeClr val="lt1"/>
              </a:buClr>
              <a:buSzPts val="1800"/>
              <a:buChar char="•"/>
              <a:defRPr>
                <a:solidFill>
                  <a:schemeClr val="lt1"/>
                </a:solidFill>
              </a:defRPr>
            </a:lvl8pPr>
            <a:lvl9pPr marL="4114800" lvl="8" indent="-342900" algn="l">
              <a:lnSpc>
                <a:spcPct val="90000"/>
              </a:lnSpc>
              <a:spcBef>
                <a:spcPts val="375"/>
              </a:spcBef>
              <a:spcAft>
                <a:spcPts val="0"/>
              </a:spcAft>
              <a:buClr>
                <a:schemeClr val="lt1"/>
              </a:buClr>
              <a:buSzPts val="1800"/>
              <a:buChar char="•"/>
              <a:defRPr>
                <a:solidFill>
                  <a:schemeClr val="lt1"/>
                </a:solidFill>
              </a:defRPr>
            </a:lvl9pPr>
          </a:lstStyle>
          <a:p>
            <a:endParaRPr/>
          </a:p>
        </p:txBody>
      </p:sp>
      <p:sp>
        <p:nvSpPr>
          <p:cNvPr id="23" name="Google Shape;23;p5"/>
          <p:cNvSpPr txBox="1">
            <a:spLocks noGrp="1"/>
          </p:cNvSpPr>
          <p:nvPr>
            <p:ph type="sldNum" idx="12"/>
          </p:nvPr>
        </p:nvSpPr>
        <p:spPr>
          <a:xfrm>
            <a:off x="6728662" y="616966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24" name="Google Shape;24;p5"/>
          <p:cNvPicPr preferRelativeResize="0"/>
          <p:nvPr/>
        </p:nvPicPr>
        <p:blipFill rotWithShape="1">
          <a:blip r:embed="rId2">
            <a:alphaModFix/>
          </a:blip>
          <a:srcRect/>
          <a:stretch/>
        </p:blipFill>
        <p:spPr>
          <a:xfrm>
            <a:off x="-388970" y="-291810"/>
            <a:ext cx="4092639" cy="1705984"/>
          </a:xfrm>
          <a:prstGeom prst="rect">
            <a:avLst/>
          </a:prstGeom>
          <a:noFill/>
          <a:ln>
            <a:noFill/>
          </a:ln>
        </p:spPr>
      </p:pic>
      <p:sp>
        <p:nvSpPr>
          <p:cNvPr id="25" name="Google Shape;25;p5"/>
          <p:cNvSpPr txBox="1">
            <a:spLocks noGrp="1"/>
          </p:cNvSpPr>
          <p:nvPr>
            <p:ph type="subTitle" idx="2"/>
          </p:nvPr>
        </p:nvSpPr>
        <p:spPr>
          <a:xfrm>
            <a:off x="379725" y="1082850"/>
            <a:ext cx="8395200" cy="210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DDEAF6"/>
              </a:buClr>
              <a:buSzPts val="1600"/>
              <a:buNone/>
              <a:defRPr sz="1600" b="1">
                <a:solidFill>
                  <a:srgbClr val="DDEAF6"/>
                </a:solidFill>
              </a:defRPr>
            </a:lvl1pPr>
            <a:lvl2pPr lvl="1" algn="l">
              <a:lnSpc>
                <a:spcPct val="90000"/>
              </a:lnSpc>
              <a:spcBef>
                <a:spcPts val="375"/>
              </a:spcBef>
              <a:spcAft>
                <a:spcPts val="0"/>
              </a:spcAft>
              <a:buSzPts val="1200"/>
              <a:buNone/>
              <a:defRPr/>
            </a:lvl2pPr>
            <a:lvl3pPr lvl="2" algn="l">
              <a:lnSpc>
                <a:spcPct val="90000"/>
              </a:lnSpc>
              <a:spcBef>
                <a:spcPts val="375"/>
              </a:spcBef>
              <a:spcAft>
                <a:spcPts val="0"/>
              </a:spcAft>
              <a:buSzPts val="1200"/>
              <a:buNone/>
              <a:defRPr/>
            </a:lvl3pPr>
            <a:lvl4pPr lvl="3" algn="l">
              <a:lnSpc>
                <a:spcPct val="90000"/>
              </a:lnSpc>
              <a:spcBef>
                <a:spcPts val="375"/>
              </a:spcBef>
              <a:spcAft>
                <a:spcPts val="0"/>
              </a:spcAft>
              <a:buSzPts val="1200"/>
              <a:buNone/>
              <a:defRPr/>
            </a:lvl4pPr>
            <a:lvl5pPr lvl="4" algn="l">
              <a:lnSpc>
                <a:spcPct val="90000"/>
              </a:lnSpc>
              <a:spcBef>
                <a:spcPts val="375"/>
              </a:spcBef>
              <a:spcAft>
                <a:spcPts val="0"/>
              </a:spcAft>
              <a:buSzPts val="1200"/>
              <a:buNone/>
              <a:defRPr/>
            </a:lvl5pPr>
            <a:lvl6pPr lvl="5" algn="l">
              <a:lnSpc>
                <a:spcPct val="90000"/>
              </a:lnSpc>
              <a:spcBef>
                <a:spcPts val="375"/>
              </a:spcBef>
              <a:spcAft>
                <a:spcPts val="0"/>
              </a:spcAft>
              <a:buSzPts val="1350"/>
              <a:buNone/>
              <a:defRPr/>
            </a:lvl6pPr>
            <a:lvl7pPr lvl="6" algn="l">
              <a:lnSpc>
                <a:spcPct val="90000"/>
              </a:lnSpc>
              <a:spcBef>
                <a:spcPts val="375"/>
              </a:spcBef>
              <a:spcAft>
                <a:spcPts val="0"/>
              </a:spcAft>
              <a:buSzPts val="1350"/>
              <a:buNone/>
              <a:defRPr/>
            </a:lvl7pPr>
            <a:lvl8pPr lvl="7" algn="l">
              <a:lnSpc>
                <a:spcPct val="90000"/>
              </a:lnSpc>
              <a:spcBef>
                <a:spcPts val="375"/>
              </a:spcBef>
              <a:spcAft>
                <a:spcPts val="0"/>
              </a:spcAft>
              <a:buSzPts val="1350"/>
              <a:buNone/>
              <a:defRPr/>
            </a:lvl8pPr>
            <a:lvl9pPr lvl="8" algn="l">
              <a:lnSpc>
                <a:spcPct val="90000"/>
              </a:lnSpc>
              <a:spcBef>
                <a:spcPts val="375"/>
              </a:spcBef>
              <a:spcAft>
                <a:spcPts val="0"/>
              </a:spcAft>
              <a:buSzPts val="135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6"/>
        <p:cNvGrpSpPr/>
        <p:nvPr/>
      </p:nvGrpSpPr>
      <p:grpSpPr>
        <a:xfrm>
          <a:off x="0" y="0"/>
          <a:ext cx="0" cy="0"/>
          <a:chOff x="0" y="0"/>
          <a:chExt cx="0" cy="0"/>
        </a:xfrm>
      </p:grpSpPr>
      <p:sp>
        <p:nvSpPr>
          <p:cNvPr id="27" name="Google Shape;27;p8"/>
          <p:cNvSpPr/>
          <p:nvPr/>
        </p:nvSpPr>
        <p:spPr>
          <a:xfrm>
            <a:off x="-7620" y="0"/>
            <a:ext cx="9144000" cy="6858000"/>
          </a:xfrm>
          <a:prstGeom prst="rect">
            <a:avLst/>
          </a:prstGeom>
          <a:solidFill>
            <a:srgbClr val="00355F">
              <a:alpha val="47058"/>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8" name="Google Shape;28;p8"/>
          <p:cNvSpPr>
            <a:spLocks noGrp="1"/>
          </p:cNvSpPr>
          <p:nvPr>
            <p:ph type="pic" idx="2"/>
          </p:nvPr>
        </p:nvSpPr>
        <p:spPr>
          <a:xfrm>
            <a:off x="5412036" y="0"/>
            <a:ext cx="3731964" cy="5791200"/>
          </a:xfrm>
          <a:prstGeom prst="rect">
            <a:avLst/>
          </a:prstGeom>
          <a:noFill/>
          <a:ln>
            <a:noFill/>
          </a:ln>
        </p:spPr>
      </p:sp>
      <p:sp>
        <p:nvSpPr>
          <p:cNvPr id="29" name="Google Shape;29;p8"/>
          <p:cNvSpPr txBox="1">
            <a:spLocks noGrp="1"/>
          </p:cNvSpPr>
          <p:nvPr>
            <p:ph type="title"/>
          </p:nvPr>
        </p:nvSpPr>
        <p:spPr>
          <a:xfrm>
            <a:off x="628649" y="1698492"/>
            <a:ext cx="4254577" cy="4905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
          <p:cNvSpPr txBox="1">
            <a:spLocks noGrp="1"/>
          </p:cNvSpPr>
          <p:nvPr>
            <p:ph type="body" idx="1"/>
          </p:nvPr>
        </p:nvSpPr>
        <p:spPr>
          <a:xfrm>
            <a:off x="628651" y="2382590"/>
            <a:ext cx="4254577" cy="379437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750"/>
              </a:spcBef>
              <a:spcAft>
                <a:spcPts val="0"/>
              </a:spcAft>
              <a:buClr>
                <a:schemeClr val="lt1"/>
              </a:buClr>
              <a:buSzPts val="2800"/>
              <a:buChar char="•"/>
              <a:defRPr sz="1400">
                <a:solidFill>
                  <a:schemeClr val="lt1"/>
                </a:solidFill>
                <a:latin typeface="Arial"/>
                <a:ea typeface="Arial"/>
                <a:cs typeface="Arial"/>
                <a:sym typeface="Arial"/>
              </a:defRPr>
            </a:lvl1pPr>
            <a:lvl2pPr marL="914400" lvl="1" indent="-381000" algn="l">
              <a:lnSpc>
                <a:spcPct val="90000"/>
              </a:lnSpc>
              <a:spcBef>
                <a:spcPts val="375"/>
              </a:spcBef>
              <a:spcAft>
                <a:spcPts val="0"/>
              </a:spcAft>
              <a:buClr>
                <a:schemeClr val="lt1"/>
              </a:buClr>
              <a:buSzPts val="2400"/>
              <a:buChar char="•"/>
              <a:defRPr>
                <a:solidFill>
                  <a:schemeClr val="lt1"/>
                </a:solidFill>
              </a:defRPr>
            </a:lvl2pPr>
            <a:lvl3pPr marL="1371600" lvl="2" indent="-355600" algn="l">
              <a:lnSpc>
                <a:spcPct val="90000"/>
              </a:lnSpc>
              <a:spcBef>
                <a:spcPts val="375"/>
              </a:spcBef>
              <a:spcAft>
                <a:spcPts val="0"/>
              </a:spcAft>
              <a:buClr>
                <a:schemeClr val="lt1"/>
              </a:buClr>
              <a:buSzPts val="2000"/>
              <a:buChar char="•"/>
              <a:defRPr>
                <a:solidFill>
                  <a:schemeClr val="lt1"/>
                </a:solidFill>
              </a:defRPr>
            </a:lvl3pPr>
            <a:lvl4pPr marL="1828800" lvl="3" indent="-342900" algn="l">
              <a:lnSpc>
                <a:spcPct val="90000"/>
              </a:lnSpc>
              <a:spcBef>
                <a:spcPts val="375"/>
              </a:spcBef>
              <a:spcAft>
                <a:spcPts val="0"/>
              </a:spcAft>
              <a:buClr>
                <a:schemeClr val="lt1"/>
              </a:buClr>
              <a:buSzPts val="1800"/>
              <a:buChar char="•"/>
              <a:defRPr>
                <a:solidFill>
                  <a:schemeClr val="lt1"/>
                </a:solidFill>
              </a:defRPr>
            </a:lvl4pPr>
            <a:lvl5pPr marL="2286000" lvl="4" indent="-342900" algn="l">
              <a:lnSpc>
                <a:spcPct val="90000"/>
              </a:lnSpc>
              <a:spcBef>
                <a:spcPts val="375"/>
              </a:spcBef>
              <a:spcAft>
                <a:spcPts val="0"/>
              </a:spcAft>
              <a:buClr>
                <a:schemeClr val="lt1"/>
              </a:buClr>
              <a:buSzPts val="1800"/>
              <a:buChar char="•"/>
              <a:defRPr>
                <a:solidFill>
                  <a:schemeClr val="lt1"/>
                </a:solidFill>
              </a:defRPr>
            </a:lvl5pPr>
            <a:lvl6pPr marL="2743200" lvl="5" indent="-304800" algn="l">
              <a:lnSpc>
                <a:spcPct val="90000"/>
              </a:lnSpc>
              <a:spcBef>
                <a:spcPts val="375"/>
              </a:spcBef>
              <a:spcAft>
                <a:spcPts val="0"/>
              </a:spcAft>
              <a:buClr>
                <a:schemeClr val="lt1"/>
              </a:buClr>
              <a:buSzPts val="1200"/>
              <a:buChar char="•"/>
              <a:defRPr sz="1200">
                <a:solidFill>
                  <a:schemeClr val="lt1"/>
                </a:solidFill>
              </a:defRPr>
            </a:lvl6pPr>
            <a:lvl7pPr marL="3200400" lvl="6" indent="-304800" algn="l">
              <a:lnSpc>
                <a:spcPct val="90000"/>
              </a:lnSpc>
              <a:spcBef>
                <a:spcPts val="375"/>
              </a:spcBef>
              <a:spcAft>
                <a:spcPts val="0"/>
              </a:spcAft>
              <a:buClr>
                <a:schemeClr val="lt1"/>
              </a:buClr>
              <a:buSzPts val="1200"/>
              <a:buChar char="•"/>
              <a:defRPr sz="1200">
                <a:solidFill>
                  <a:schemeClr val="lt1"/>
                </a:solidFill>
              </a:defRPr>
            </a:lvl7pPr>
            <a:lvl8pPr marL="3657600" lvl="7" indent="-304800" algn="l">
              <a:lnSpc>
                <a:spcPct val="90000"/>
              </a:lnSpc>
              <a:spcBef>
                <a:spcPts val="375"/>
              </a:spcBef>
              <a:spcAft>
                <a:spcPts val="0"/>
              </a:spcAft>
              <a:buClr>
                <a:schemeClr val="lt1"/>
              </a:buClr>
              <a:buSzPts val="1200"/>
              <a:buChar char="•"/>
              <a:defRPr sz="1200">
                <a:solidFill>
                  <a:schemeClr val="lt1"/>
                </a:solidFill>
              </a:defRPr>
            </a:lvl8pPr>
            <a:lvl9pPr marL="4114800" lvl="8" indent="-304800" algn="l">
              <a:lnSpc>
                <a:spcPct val="90000"/>
              </a:lnSpc>
              <a:spcBef>
                <a:spcPts val="375"/>
              </a:spcBef>
              <a:spcAft>
                <a:spcPts val="0"/>
              </a:spcAft>
              <a:buClr>
                <a:schemeClr val="lt1"/>
              </a:buClr>
              <a:buSzPts val="1200"/>
              <a:buChar char="•"/>
              <a:defRPr sz="1200">
                <a:solidFill>
                  <a:schemeClr val="lt1"/>
                </a:solidFill>
              </a:defRPr>
            </a:lvl9pPr>
          </a:lstStyle>
          <a:p>
            <a:endParaRPr/>
          </a:p>
        </p:txBody>
      </p:sp>
      <p:sp>
        <p:nvSpPr>
          <p:cNvPr id="31" name="Google Shape;31;p8"/>
          <p:cNvSpPr txBox="1">
            <a:spLocks noGrp="1"/>
          </p:cNvSpPr>
          <p:nvPr>
            <p:ph type="sldNum" idx="12"/>
          </p:nvPr>
        </p:nvSpPr>
        <p:spPr>
          <a:xfrm>
            <a:off x="6738479" y="6202115"/>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32" name="Google Shape;32;p8"/>
          <p:cNvPicPr preferRelativeResize="0"/>
          <p:nvPr/>
        </p:nvPicPr>
        <p:blipFill rotWithShape="1">
          <a:blip r:embed="rId2">
            <a:alphaModFix/>
          </a:blip>
          <a:srcRect/>
          <a:stretch/>
        </p:blipFill>
        <p:spPr>
          <a:xfrm>
            <a:off x="-388970" y="-291810"/>
            <a:ext cx="4092638" cy="1705984"/>
          </a:xfrm>
          <a:prstGeom prst="rect">
            <a:avLst/>
          </a:prstGeom>
          <a:noFill/>
          <a:ln>
            <a:noFill/>
          </a:ln>
        </p:spPr>
      </p:pic>
      <p:sp>
        <p:nvSpPr>
          <p:cNvPr id="33" name="Google Shape;33;p8"/>
          <p:cNvSpPr txBox="1">
            <a:spLocks noGrp="1"/>
          </p:cNvSpPr>
          <p:nvPr>
            <p:ph type="subTitle" idx="3"/>
          </p:nvPr>
        </p:nvSpPr>
        <p:spPr>
          <a:xfrm>
            <a:off x="628725" y="1166150"/>
            <a:ext cx="4254600" cy="444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rgbClr val="DDEAF6"/>
              </a:buClr>
              <a:buSzPts val="1600"/>
              <a:buNone/>
              <a:defRPr sz="1600" b="1">
                <a:solidFill>
                  <a:srgbClr val="DDEAF6"/>
                </a:solidFill>
              </a:defRPr>
            </a:lvl1pPr>
            <a:lvl2pPr lvl="1" algn="l">
              <a:lnSpc>
                <a:spcPct val="90000"/>
              </a:lnSpc>
              <a:spcBef>
                <a:spcPts val="375"/>
              </a:spcBef>
              <a:spcAft>
                <a:spcPts val="0"/>
              </a:spcAft>
              <a:buSzPts val="1200"/>
              <a:buNone/>
              <a:defRPr/>
            </a:lvl2pPr>
            <a:lvl3pPr lvl="2" algn="l">
              <a:lnSpc>
                <a:spcPct val="90000"/>
              </a:lnSpc>
              <a:spcBef>
                <a:spcPts val="375"/>
              </a:spcBef>
              <a:spcAft>
                <a:spcPts val="0"/>
              </a:spcAft>
              <a:buSzPts val="1200"/>
              <a:buNone/>
              <a:defRPr/>
            </a:lvl3pPr>
            <a:lvl4pPr lvl="3" algn="l">
              <a:lnSpc>
                <a:spcPct val="90000"/>
              </a:lnSpc>
              <a:spcBef>
                <a:spcPts val="375"/>
              </a:spcBef>
              <a:spcAft>
                <a:spcPts val="0"/>
              </a:spcAft>
              <a:buSzPts val="1200"/>
              <a:buNone/>
              <a:defRPr/>
            </a:lvl4pPr>
            <a:lvl5pPr lvl="4" algn="l">
              <a:lnSpc>
                <a:spcPct val="90000"/>
              </a:lnSpc>
              <a:spcBef>
                <a:spcPts val="375"/>
              </a:spcBef>
              <a:spcAft>
                <a:spcPts val="0"/>
              </a:spcAft>
              <a:buSzPts val="1200"/>
              <a:buNone/>
              <a:defRPr/>
            </a:lvl5pPr>
            <a:lvl6pPr lvl="5" algn="l">
              <a:lnSpc>
                <a:spcPct val="90000"/>
              </a:lnSpc>
              <a:spcBef>
                <a:spcPts val="375"/>
              </a:spcBef>
              <a:spcAft>
                <a:spcPts val="0"/>
              </a:spcAft>
              <a:buSzPts val="1350"/>
              <a:buNone/>
              <a:defRPr/>
            </a:lvl6pPr>
            <a:lvl7pPr lvl="6" algn="l">
              <a:lnSpc>
                <a:spcPct val="90000"/>
              </a:lnSpc>
              <a:spcBef>
                <a:spcPts val="375"/>
              </a:spcBef>
              <a:spcAft>
                <a:spcPts val="0"/>
              </a:spcAft>
              <a:buSzPts val="1350"/>
              <a:buNone/>
              <a:defRPr/>
            </a:lvl7pPr>
            <a:lvl8pPr lvl="7" algn="l">
              <a:lnSpc>
                <a:spcPct val="90000"/>
              </a:lnSpc>
              <a:spcBef>
                <a:spcPts val="375"/>
              </a:spcBef>
              <a:spcAft>
                <a:spcPts val="0"/>
              </a:spcAft>
              <a:buSzPts val="1350"/>
              <a:buNone/>
              <a:defRPr/>
            </a:lvl8pPr>
            <a:lvl9pPr lvl="8" algn="l">
              <a:lnSpc>
                <a:spcPct val="90000"/>
              </a:lnSpc>
              <a:spcBef>
                <a:spcPts val="375"/>
              </a:spcBef>
              <a:spcAft>
                <a:spcPts val="0"/>
              </a:spcAft>
              <a:buSzPts val="135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and Content">
  <p:cSld name="Image and Content">
    <p:spTree>
      <p:nvGrpSpPr>
        <p:cNvPr id="1" name="Shape 34"/>
        <p:cNvGrpSpPr/>
        <p:nvPr/>
      </p:nvGrpSpPr>
      <p:grpSpPr>
        <a:xfrm>
          <a:off x="0" y="0"/>
          <a:ext cx="0" cy="0"/>
          <a:chOff x="0" y="0"/>
          <a:chExt cx="0" cy="0"/>
        </a:xfrm>
      </p:grpSpPr>
      <p:sp>
        <p:nvSpPr>
          <p:cNvPr id="35" name="Google Shape;35;p4"/>
          <p:cNvSpPr/>
          <p:nvPr/>
        </p:nvSpPr>
        <p:spPr>
          <a:xfrm>
            <a:off x="-7625" y="-74050"/>
            <a:ext cx="9234900" cy="6996900"/>
          </a:xfrm>
          <a:prstGeom prst="rect">
            <a:avLst/>
          </a:prstGeom>
          <a:solidFill>
            <a:srgbClr val="00355F">
              <a:alpha val="47058"/>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6" name="Google Shape;36;p4"/>
          <p:cNvSpPr>
            <a:spLocks noGrp="1"/>
          </p:cNvSpPr>
          <p:nvPr>
            <p:ph type="pic" idx="2"/>
          </p:nvPr>
        </p:nvSpPr>
        <p:spPr>
          <a:xfrm>
            <a:off x="628649" y="1068218"/>
            <a:ext cx="3311341" cy="4958144"/>
          </a:xfrm>
          <a:prstGeom prst="rect">
            <a:avLst/>
          </a:prstGeom>
          <a:noFill/>
          <a:ln>
            <a:noFill/>
          </a:ln>
        </p:spPr>
      </p:sp>
      <p:sp>
        <p:nvSpPr>
          <p:cNvPr id="37" name="Google Shape;37;p4"/>
          <p:cNvSpPr txBox="1">
            <a:spLocks noGrp="1"/>
          </p:cNvSpPr>
          <p:nvPr>
            <p:ph type="title"/>
          </p:nvPr>
        </p:nvSpPr>
        <p:spPr>
          <a:xfrm>
            <a:off x="4541303" y="1503504"/>
            <a:ext cx="4254577" cy="6871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body" idx="1"/>
          </p:nvPr>
        </p:nvSpPr>
        <p:spPr>
          <a:xfrm>
            <a:off x="4541304" y="2339756"/>
            <a:ext cx="4254577" cy="368660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750"/>
              </a:spcBef>
              <a:spcAft>
                <a:spcPts val="0"/>
              </a:spcAft>
              <a:buClr>
                <a:schemeClr val="lt1"/>
              </a:buClr>
              <a:buSzPts val="2800"/>
              <a:buChar char="•"/>
              <a:defRPr>
                <a:solidFill>
                  <a:schemeClr val="lt1"/>
                </a:solidFill>
              </a:defRPr>
            </a:lvl1pPr>
            <a:lvl2pPr marL="914400" lvl="1" indent="-381000" algn="l">
              <a:lnSpc>
                <a:spcPct val="90000"/>
              </a:lnSpc>
              <a:spcBef>
                <a:spcPts val="375"/>
              </a:spcBef>
              <a:spcAft>
                <a:spcPts val="0"/>
              </a:spcAft>
              <a:buClr>
                <a:schemeClr val="lt1"/>
              </a:buClr>
              <a:buSzPts val="2400"/>
              <a:buChar char="•"/>
              <a:defRPr>
                <a:solidFill>
                  <a:schemeClr val="lt1"/>
                </a:solidFill>
              </a:defRPr>
            </a:lvl2pPr>
            <a:lvl3pPr marL="1371600" lvl="2" indent="-355600" algn="l">
              <a:lnSpc>
                <a:spcPct val="90000"/>
              </a:lnSpc>
              <a:spcBef>
                <a:spcPts val="375"/>
              </a:spcBef>
              <a:spcAft>
                <a:spcPts val="0"/>
              </a:spcAft>
              <a:buClr>
                <a:schemeClr val="lt1"/>
              </a:buClr>
              <a:buSzPts val="2000"/>
              <a:buChar char="•"/>
              <a:defRPr>
                <a:solidFill>
                  <a:schemeClr val="lt1"/>
                </a:solidFill>
              </a:defRPr>
            </a:lvl3pPr>
            <a:lvl4pPr marL="1828800" lvl="3" indent="-342900" algn="l">
              <a:lnSpc>
                <a:spcPct val="90000"/>
              </a:lnSpc>
              <a:spcBef>
                <a:spcPts val="375"/>
              </a:spcBef>
              <a:spcAft>
                <a:spcPts val="0"/>
              </a:spcAft>
              <a:buClr>
                <a:schemeClr val="lt1"/>
              </a:buClr>
              <a:buSzPts val="1800"/>
              <a:buChar char="•"/>
              <a:defRPr>
                <a:solidFill>
                  <a:schemeClr val="lt1"/>
                </a:solidFill>
              </a:defRPr>
            </a:lvl4pPr>
            <a:lvl5pPr marL="2286000" lvl="4" indent="-342900" algn="l">
              <a:lnSpc>
                <a:spcPct val="90000"/>
              </a:lnSpc>
              <a:spcBef>
                <a:spcPts val="375"/>
              </a:spcBef>
              <a:spcAft>
                <a:spcPts val="0"/>
              </a:spcAft>
              <a:buClr>
                <a:schemeClr val="lt1"/>
              </a:buClr>
              <a:buSzPts val="180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solidFill>
                  <a:schemeClr val="lt1"/>
                </a:solidFill>
              </a:defRPr>
            </a:lvl6pPr>
            <a:lvl7pPr marL="3200400" lvl="6" indent="-342900" algn="l">
              <a:lnSpc>
                <a:spcPct val="90000"/>
              </a:lnSpc>
              <a:spcBef>
                <a:spcPts val="375"/>
              </a:spcBef>
              <a:spcAft>
                <a:spcPts val="0"/>
              </a:spcAft>
              <a:buClr>
                <a:schemeClr val="lt1"/>
              </a:buClr>
              <a:buSzPts val="1800"/>
              <a:buChar char="•"/>
              <a:defRPr>
                <a:solidFill>
                  <a:schemeClr val="lt1"/>
                </a:solidFill>
              </a:defRPr>
            </a:lvl7pPr>
            <a:lvl8pPr marL="3657600" lvl="7" indent="-342900" algn="l">
              <a:lnSpc>
                <a:spcPct val="90000"/>
              </a:lnSpc>
              <a:spcBef>
                <a:spcPts val="375"/>
              </a:spcBef>
              <a:spcAft>
                <a:spcPts val="0"/>
              </a:spcAft>
              <a:buClr>
                <a:schemeClr val="lt1"/>
              </a:buClr>
              <a:buSzPts val="1800"/>
              <a:buChar char="•"/>
              <a:defRPr>
                <a:solidFill>
                  <a:schemeClr val="lt1"/>
                </a:solidFill>
              </a:defRPr>
            </a:lvl8pPr>
            <a:lvl9pPr marL="4114800" lvl="8" indent="-342900" algn="l">
              <a:lnSpc>
                <a:spcPct val="90000"/>
              </a:lnSpc>
              <a:spcBef>
                <a:spcPts val="375"/>
              </a:spcBef>
              <a:spcAft>
                <a:spcPts val="0"/>
              </a:spcAft>
              <a:buClr>
                <a:schemeClr val="lt1"/>
              </a:buClr>
              <a:buSzPts val="1800"/>
              <a:buChar char="•"/>
              <a:defRPr>
                <a:solidFill>
                  <a:schemeClr val="lt1"/>
                </a:solidFill>
              </a:defRPr>
            </a:lvl9pPr>
          </a:lstStyle>
          <a:p>
            <a:endParaRPr/>
          </a:p>
        </p:txBody>
      </p:sp>
      <p:sp>
        <p:nvSpPr>
          <p:cNvPr id="39" name="Google Shape;39;p4"/>
          <p:cNvSpPr txBox="1">
            <a:spLocks noGrp="1"/>
          </p:cNvSpPr>
          <p:nvPr>
            <p:ph type="sldNum" idx="12"/>
          </p:nvPr>
        </p:nvSpPr>
        <p:spPr>
          <a:xfrm>
            <a:off x="6738479" y="6202115"/>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40" name="Google Shape;40;p4"/>
          <p:cNvPicPr preferRelativeResize="0"/>
          <p:nvPr/>
        </p:nvPicPr>
        <p:blipFill rotWithShape="1">
          <a:blip r:embed="rId2">
            <a:alphaModFix/>
          </a:blip>
          <a:srcRect/>
          <a:stretch/>
        </p:blipFill>
        <p:spPr>
          <a:xfrm>
            <a:off x="-388970" y="-291810"/>
            <a:ext cx="4092639" cy="1705984"/>
          </a:xfrm>
          <a:prstGeom prst="rect">
            <a:avLst/>
          </a:prstGeom>
          <a:noFill/>
          <a:ln>
            <a:noFill/>
          </a:ln>
        </p:spPr>
      </p:pic>
      <p:sp>
        <p:nvSpPr>
          <p:cNvPr id="41" name="Google Shape;41;p4"/>
          <p:cNvSpPr txBox="1">
            <a:spLocks noGrp="1"/>
          </p:cNvSpPr>
          <p:nvPr>
            <p:ph type="subTitle" idx="3"/>
          </p:nvPr>
        </p:nvSpPr>
        <p:spPr>
          <a:xfrm>
            <a:off x="4541325" y="1147650"/>
            <a:ext cx="4092600" cy="444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rgbClr val="DDEAF6"/>
              </a:buClr>
              <a:buSzPts val="1600"/>
              <a:buNone/>
              <a:defRPr sz="1600" b="1">
                <a:solidFill>
                  <a:srgbClr val="DDEAF6"/>
                </a:solidFill>
              </a:defRPr>
            </a:lvl1pPr>
            <a:lvl2pPr lvl="1" algn="l">
              <a:lnSpc>
                <a:spcPct val="90000"/>
              </a:lnSpc>
              <a:spcBef>
                <a:spcPts val="375"/>
              </a:spcBef>
              <a:spcAft>
                <a:spcPts val="0"/>
              </a:spcAft>
              <a:buSzPts val="1200"/>
              <a:buNone/>
              <a:defRPr/>
            </a:lvl2pPr>
            <a:lvl3pPr lvl="2" algn="l">
              <a:lnSpc>
                <a:spcPct val="90000"/>
              </a:lnSpc>
              <a:spcBef>
                <a:spcPts val="375"/>
              </a:spcBef>
              <a:spcAft>
                <a:spcPts val="0"/>
              </a:spcAft>
              <a:buSzPts val="1200"/>
              <a:buNone/>
              <a:defRPr/>
            </a:lvl3pPr>
            <a:lvl4pPr lvl="3" algn="l">
              <a:lnSpc>
                <a:spcPct val="90000"/>
              </a:lnSpc>
              <a:spcBef>
                <a:spcPts val="375"/>
              </a:spcBef>
              <a:spcAft>
                <a:spcPts val="0"/>
              </a:spcAft>
              <a:buSzPts val="1200"/>
              <a:buNone/>
              <a:defRPr/>
            </a:lvl4pPr>
            <a:lvl5pPr lvl="4" algn="l">
              <a:lnSpc>
                <a:spcPct val="90000"/>
              </a:lnSpc>
              <a:spcBef>
                <a:spcPts val="375"/>
              </a:spcBef>
              <a:spcAft>
                <a:spcPts val="0"/>
              </a:spcAft>
              <a:buSzPts val="1200"/>
              <a:buNone/>
              <a:defRPr/>
            </a:lvl5pPr>
            <a:lvl6pPr lvl="5" algn="l">
              <a:lnSpc>
                <a:spcPct val="90000"/>
              </a:lnSpc>
              <a:spcBef>
                <a:spcPts val="375"/>
              </a:spcBef>
              <a:spcAft>
                <a:spcPts val="0"/>
              </a:spcAft>
              <a:buSzPts val="1350"/>
              <a:buNone/>
              <a:defRPr/>
            </a:lvl6pPr>
            <a:lvl7pPr lvl="6" algn="l">
              <a:lnSpc>
                <a:spcPct val="90000"/>
              </a:lnSpc>
              <a:spcBef>
                <a:spcPts val="375"/>
              </a:spcBef>
              <a:spcAft>
                <a:spcPts val="0"/>
              </a:spcAft>
              <a:buSzPts val="1350"/>
              <a:buNone/>
              <a:defRPr/>
            </a:lvl7pPr>
            <a:lvl8pPr lvl="7" algn="l">
              <a:lnSpc>
                <a:spcPct val="90000"/>
              </a:lnSpc>
              <a:spcBef>
                <a:spcPts val="375"/>
              </a:spcBef>
              <a:spcAft>
                <a:spcPts val="0"/>
              </a:spcAft>
              <a:buSzPts val="1350"/>
              <a:buNone/>
              <a:defRPr/>
            </a:lvl8pPr>
            <a:lvl9pPr lvl="8" algn="l">
              <a:lnSpc>
                <a:spcPct val="90000"/>
              </a:lnSpc>
              <a:spcBef>
                <a:spcPts val="375"/>
              </a:spcBef>
              <a:spcAft>
                <a:spcPts val="0"/>
              </a:spcAft>
              <a:buSzPts val="135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ultiple pieces of content">
  <p:cSld name="Multiple pieces of content">
    <p:spTree>
      <p:nvGrpSpPr>
        <p:cNvPr id="1" name="Shape 42"/>
        <p:cNvGrpSpPr/>
        <p:nvPr/>
      </p:nvGrpSpPr>
      <p:grpSpPr>
        <a:xfrm>
          <a:off x="0" y="0"/>
          <a:ext cx="0" cy="0"/>
          <a:chOff x="0" y="0"/>
          <a:chExt cx="0" cy="0"/>
        </a:xfrm>
      </p:grpSpPr>
      <p:sp>
        <p:nvSpPr>
          <p:cNvPr id="43" name="Google Shape;43;p6"/>
          <p:cNvSpPr/>
          <p:nvPr/>
        </p:nvSpPr>
        <p:spPr>
          <a:xfrm>
            <a:off x="-7620" y="0"/>
            <a:ext cx="9144000" cy="6858000"/>
          </a:xfrm>
          <a:prstGeom prst="rect">
            <a:avLst/>
          </a:prstGeom>
          <a:solidFill>
            <a:srgbClr val="00355F">
              <a:alpha val="47058"/>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4" name="Google Shape;44;p6"/>
          <p:cNvSpPr txBox="1">
            <a:spLocks noGrp="1"/>
          </p:cNvSpPr>
          <p:nvPr>
            <p:ph type="title"/>
          </p:nvPr>
        </p:nvSpPr>
        <p:spPr>
          <a:xfrm>
            <a:off x="379722" y="1319530"/>
            <a:ext cx="8395214" cy="67218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343993" y="4114365"/>
            <a:ext cx="2641500" cy="1883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600"/>
              <a:buNone/>
              <a:defRPr sz="1400">
                <a:solidFill>
                  <a:schemeClr val="lt1"/>
                </a:solidFill>
              </a:defRPr>
            </a:lvl1pPr>
            <a:lvl2pPr marL="914400" lvl="1" indent="-304800" algn="l">
              <a:lnSpc>
                <a:spcPct val="90000"/>
              </a:lnSpc>
              <a:spcBef>
                <a:spcPts val="375"/>
              </a:spcBef>
              <a:spcAft>
                <a:spcPts val="0"/>
              </a:spcAft>
              <a:buClr>
                <a:schemeClr val="lt1"/>
              </a:buClr>
              <a:buSzPts val="1200"/>
              <a:buChar char="•"/>
              <a:defRPr>
                <a:solidFill>
                  <a:schemeClr val="lt1"/>
                </a:solidFill>
              </a:defRPr>
            </a:lvl2pPr>
            <a:lvl3pPr marL="1371600" lvl="2" indent="-304800" algn="l">
              <a:lnSpc>
                <a:spcPct val="90000"/>
              </a:lnSpc>
              <a:spcBef>
                <a:spcPts val="375"/>
              </a:spcBef>
              <a:spcAft>
                <a:spcPts val="0"/>
              </a:spcAft>
              <a:buClr>
                <a:schemeClr val="lt1"/>
              </a:buClr>
              <a:buSzPts val="1200"/>
              <a:buChar char="•"/>
              <a:defRPr>
                <a:solidFill>
                  <a:schemeClr val="lt1"/>
                </a:solidFill>
              </a:defRPr>
            </a:lvl3pPr>
            <a:lvl4pPr marL="1828800" lvl="3" indent="-228600" algn="l">
              <a:lnSpc>
                <a:spcPct val="90000"/>
              </a:lnSpc>
              <a:spcBef>
                <a:spcPts val="375"/>
              </a:spcBef>
              <a:spcAft>
                <a:spcPts val="0"/>
              </a:spcAft>
              <a:buClr>
                <a:schemeClr val="lt1"/>
              </a:buClr>
              <a:buSzPts val="1200"/>
              <a:buNone/>
              <a:defRPr>
                <a:solidFill>
                  <a:schemeClr val="lt1"/>
                </a:solidFill>
              </a:defRPr>
            </a:lvl4pPr>
            <a:lvl5pPr marL="2286000" lvl="4" indent="-304800" algn="l">
              <a:lnSpc>
                <a:spcPct val="90000"/>
              </a:lnSpc>
              <a:spcBef>
                <a:spcPts val="375"/>
              </a:spcBef>
              <a:spcAft>
                <a:spcPts val="0"/>
              </a:spcAft>
              <a:buClr>
                <a:schemeClr val="lt1"/>
              </a:buClr>
              <a:buSzPts val="1200"/>
              <a:buChar char="•"/>
              <a:defRPr>
                <a:solidFill>
                  <a:schemeClr val="lt1"/>
                </a:solidFill>
              </a:defRPr>
            </a:lvl5pPr>
            <a:lvl6pPr marL="2743200" lvl="5" indent="-304800" algn="l">
              <a:lnSpc>
                <a:spcPct val="90000"/>
              </a:lnSpc>
              <a:spcBef>
                <a:spcPts val="375"/>
              </a:spcBef>
              <a:spcAft>
                <a:spcPts val="0"/>
              </a:spcAft>
              <a:buClr>
                <a:schemeClr val="lt1"/>
              </a:buClr>
              <a:buSzPts val="1200"/>
              <a:buChar char="•"/>
              <a:defRPr sz="1200">
                <a:solidFill>
                  <a:schemeClr val="lt1"/>
                </a:solidFill>
              </a:defRPr>
            </a:lvl6pPr>
            <a:lvl7pPr marL="3200400" lvl="6" indent="-304800" algn="l">
              <a:lnSpc>
                <a:spcPct val="90000"/>
              </a:lnSpc>
              <a:spcBef>
                <a:spcPts val="375"/>
              </a:spcBef>
              <a:spcAft>
                <a:spcPts val="0"/>
              </a:spcAft>
              <a:buClr>
                <a:schemeClr val="lt1"/>
              </a:buClr>
              <a:buSzPts val="1200"/>
              <a:buChar char="•"/>
              <a:defRPr sz="1200">
                <a:solidFill>
                  <a:schemeClr val="lt1"/>
                </a:solidFill>
              </a:defRPr>
            </a:lvl7pPr>
            <a:lvl8pPr marL="3657600" lvl="7" indent="-304800" algn="l">
              <a:lnSpc>
                <a:spcPct val="90000"/>
              </a:lnSpc>
              <a:spcBef>
                <a:spcPts val="375"/>
              </a:spcBef>
              <a:spcAft>
                <a:spcPts val="0"/>
              </a:spcAft>
              <a:buClr>
                <a:schemeClr val="lt1"/>
              </a:buClr>
              <a:buSzPts val="1200"/>
              <a:buChar char="•"/>
              <a:defRPr sz="1200">
                <a:solidFill>
                  <a:schemeClr val="lt1"/>
                </a:solidFill>
              </a:defRPr>
            </a:lvl8pPr>
            <a:lvl9pPr marL="4114800" lvl="8" indent="-304800" algn="l">
              <a:lnSpc>
                <a:spcPct val="90000"/>
              </a:lnSpc>
              <a:spcBef>
                <a:spcPts val="375"/>
              </a:spcBef>
              <a:spcAft>
                <a:spcPts val="0"/>
              </a:spcAft>
              <a:buClr>
                <a:schemeClr val="lt1"/>
              </a:buClr>
              <a:buSzPts val="1200"/>
              <a:buChar char="•"/>
              <a:defRPr sz="1200">
                <a:solidFill>
                  <a:schemeClr val="lt1"/>
                </a:solidFill>
              </a:defRPr>
            </a:lvl9pPr>
          </a:lstStyle>
          <a:p>
            <a:endParaRPr/>
          </a:p>
        </p:txBody>
      </p:sp>
      <p:sp>
        <p:nvSpPr>
          <p:cNvPr id="46" name="Google Shape;46;p6"/>
          <p:cNvSpPr txBox="1">
            <a:spLocks noGrp="1"/>
          </p:cNvSpPr>
          <p:nvPr>
            <p:ph type="sldNum" idx="12"/>
          </p:nvPr>
        </p:nvSpPr>
        <p:spPr>
          <a:xfrm>
            <a:off x="6728662" y="616966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47" name="Google Shape;47;p6"/>
          <p:cNvSpPr/>
          <p:nvPr/>
        </p:nvSpPr>
        <p:spPr>
          <a:xfrm>
            <a:off x="840538" y="2237599"/>
            <a:ext cx="1667475" cy="1640138"/>
          </a:xfrm>
          <a:prstGeom prst="ellipse">
            <a:avLst/>
          </a:prstGeom>
          <a:solidFill>
            <a:srgbClr val="DDEAF6"/>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8" name="Google Shape;48;p6"/>
          <p:cNvSpPr>
            <a:spLocks noGrp="1"/>
          </p:cNvSpPr>
          <p:nvPr>
            <p:ph type="pic" idx="2"/>
          </p:nvPr>
        </p:nvSpPr>
        <p:spPr>
          <a:xfrm>
            <a:off x="989215" y="2385839"/>
            <a:ext cx="1368668" cy="1334402"/>
          </a:xfrm>
          <a:prstGeom prst="ellipse">
            <a:avLst/>
          </a:prstGeom>
          <a:noFill/>
          <a:ln>
            <a:noFill/>
          </a:ln>
        </p:spPr>
      </p:sp>
      <p:sp>
        <p:nvSpPr>
          <p:cNvPr id="49" name="Google Shape;49;p6"/>
          <p:cNvSpPr txBox="1">
            <a:spLocks noGrp="1"/>
          </p:cNvSpPr>
          <p:nvPr>
            <p:ph type="body" idx="3"/>
          </p:nvPr>
        </p:nvSpPr>
        <p:spPr>
          <a:xfrm>
            <a:off x="3254735" y="4123590"/>
            <a:ext cx="2619300" cy="1883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600"/>
              <a:buNone/>
              <a:defRPr sz="1400">
                <a:solidFill>
                  <a:schemeClr val="lt1"/>
                </a:solidFill>
              </a:defRPr>
            </a:lvl1pPr>
            <a:lvl2pPr marL="914400" lvl="1" indent="-304800" algn="l">
              <a:lnSpc>
                <a:spcPct val="90000"/>
              </a:lnSpc>
              <a:spcBef>
                <a:spcPts val="375"/>
              </a:spcBef>
              <a:spcAft>
                <a:spcPts val="0"/>
              </a:spcAft>
              <a:buClr>
                <a:schemeClr val="lt1"/>
              </a:buClr>
              <a:buSzPts val="1200"/>
              <a:buChar char="•"/>
              <a:defRPr>
                <a:solidFill>
                  <a:schemeClr val="lt1"/>
                </a:solidFill>
              </a:defRPr>
            </a:lvl2pPr>
            <a:lvl3pPr marL="1371600" lvl="2" indent="-304800" algn="l">
              <a:lnSpc>
                <a:spcPct val="90000"/>
              </a:lnSpc>
              <a:spcBef>
                <a:spcPts val="375"/>
              </a:spcBef>
              <a:spcAft>
                <a:spcPts val="0"/>
              </a:spcAft>
              <a:buClr>
                <a:schemeClr val="lt1"/>
              </a:buClr>
              <a:buSzPts val="1200"/>
              <a:buChar char="•"/>
              <a:defRPr>
                <a:solidFill>
                  <a:schemeClr val="lt1"/>
                </a:solidFill>
              </a:defRPr>
            </a:lvl3pPr>
            <a:lvl4pPr marL="1828800" lvl="3" indent="-228600" algn="l">
              <a:lnSpc>
                <a:spcPct val="90000"/>
              </a:lnSpc>
              <a:spcBef>
                <a:spcPts val="375"/>
              </a:spcBef>
              <a:spcAft>
                <a:spcPts val="0"/>
              </a:spcAft>
              <a:buClr>
                <a:schemeClr val="lt1"/>
              </a:buClr>
              <a:buSzPts val="1200"/>
              <a:buNone/>
              <a:defRPr>
                <a:solidFill>
                  <a:schemeClr val="lt1"/>
                </a:solidFill>
              </a:defRPr>
            </a:lvl4pPr>
            <a:lvl5pPr marL="2286000" lvl="4" indent="-304800" algn="l">
              <a:lnSpc>
                <a:spcPct val="90000"/>
              </a:lnSpc>
              <a:spcBef>
                <a:spcPts val="375"/>
              </a:spcBef>
              <a:spcAft>
                <a:spcPts val="0"/>
              </a:spcAft>
              <a:buClr>
                <a:schemeClr val="lt1"/>
              </a:buClr>
              <a:buSzPts val="1200"/>
              <a:buChar char="•"/>
              <a:defRPr>
                <a:solidFill>
                  <a:schemeClr val="lt1"/>
                </a:solidFill>
              </a:defRPr>
            </a:lvl5pPr>
            <a:lvl6pPr marL="2743200" lvl="5" indent="-304800" algn="l">
              <a:lnSpc>
                <a:spcPct val="90000"/>
              </a:lnSpc>
              <a:spcBef>
                <a:spcPts val="375"/>
              </a:spcBef>
              <a:spcAft>
                <a:spcPts val="0"/>
              </a:spcAft>
              <a:buClr>
                <a:schemeClr val="lt1"/>
              </a:buClr>
              <a:buSzPts val="1200"/>
              <a:buChar char="•"/>
              <a:defRPr sz="1200">
                <a:solidFill>
                  <a:schemeClr val="lt1"/>
                </a:solidFill>
              </a:defRPr>
            </a:lvl6pPr>
            <a:lvl7pPr marL="3200400" lvl="6" indent="-304800" algn="l">
              <a:lnSpc>
                <a:spcPct val="90000"/>
              </a:lnSpc>
              <a:spcBef>
                <a:spcPts val="375"/>
              </a:spcBef>
              <a:spcAft>
                <a:spcPts val="0"/>
              </a:spcAft>
              <a:buClr>
                <a:schemeClr val="lt1"/>
              </a:buClr>
              <a:buSzPts val="1200"/>
              <a:buChar char="•"/>
              <a:defRPr sz="1200">
                <a:solidFill>
                  <a:schemeClr val="lt1"/>
                </a:solidFill>
              </a:defRPr>
            </a:lvl7pPr>
            <a:lvl8pPr marL="3657600" lvl="7" indent="-304800" algn="l">
              <a:lnSpc>
                <a:spcPct val="90000"/>
              </a:lnSpc>
              <a:spcBef>
                <a:spcPts val="375"/>
              </a:spcBef>
              <a:spcAft>
                <a:spcPts val="0"/>
              </a:spcAft>
              <a:buClr>
                <a:schemeClr val="lt1"/>
              </a:buClr>
              <a:buSzPts val="1200"/>
              <a:buChar char="•"/>
              <a:defRPr sz="1200">
                <a:solidFill>
                  <a:schemeClr val="lt1"/>
                </a:solidFill>
              </a:defRPr>
            </a:lvl8pPr>
            <a:lvl9pPr marL="4114800" lvl="8" indent="-304800" algn="l">
              <a:lnSpc>
                <a:spcPct val="90000"/>
              </a:lnSpc>
              <a:spcBef>
                <a:spcPts val="375"/>
              </a:spcBef>
              <a:spcAft>
                <a:spcPts val="0"/>
              </a:spcAft>
              <a:buClr>
                <a:schemeClr val="lt1"/>
              </a:buClr>
              <a:buSzPts val="1200"/>
              <a:buChar char="•"/>
              <a:defRPr sz="1200">
                <a:solidFill>
                  <a:schemeClr val="lt1"/>
                </a:solidFill>
              </a:defRPr>
            </a:lvl9pPr>
          </a:lstStyle>
          <a:p>
            <a:endParaRPr/>
          </a:p>
        </p:txBody>
      </p:sp>
      <p:sp>
        <p:nvSpPr>
          <p:cNvPr id="50" name="Google Shape;50;p6"/>
          <p:cNvSpPr txBox="1">
            <a:spLocks noGrp="1"/>
          </p:cNvSpPr>
          <p:nvPr>
            <p:ph type="body" idx="4"/>
          </p:nvPr>
        </p:nvSpPr>
        <p:spPr>
          <a:xfrm>
            <a:off x="6192526" y="4125382"/>
            <a:ext cx="2619260" cy="18829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600"/>
              <a:buNone/>
              <a:defRPr sz="1400">
                <a:solidFill>
                  <a:schemeClr val="lt1"/>
                </a:solidFill>
              </a:defRPr>
            </a:lvl1pPr>
            <a:lvl2pPr marL="914400" lvl="1" indent="-304800" algn="l">
              <a:lnSpc>
                <a:spcPct val="90000"/>
              </a:lnSpc>
              <a:spcBef>
                <a:spcPts val="375"/>
              </a:spcBef>
              <a:spcAft>
                <a:spcPts val="0"/>
              </a:spcAft>
              <a:buClr>
                <a:schemeClr val="lt1"/>
              </a:buClr>
              <a:buSzPts val="1200"/>
              <a:buChar char="•"/>
              <a:defRPr>
                <a:solidFill>
                  <a:schemeClr val="lt1"/>
                </a:solidFill>
              </a:defRPr>
            </a:lvl2pPr>
            <a:lvl3pPr marL="1371600" lvl="2" indent="-304800" algn="l">
              <a:lnSpc>
                <a:spcPct val="90000"/>
              </a:lnSpc>
              <a:spcBef>
                <a:spcPts val="375"/>
              </a:spcBef>
              <a:spcAft>
                <a:spcPts val="0"/>
              </a:spcAft>
              <a:buClr>
                <a:schemeClr val="lt1"/>
              </a:buClr>
              <a:buSzPts val="1200"/>
              <a:buChar char="•"/>
              <a:defRPr>
                <a:solidFill>
                  <a:schemeClr val="lt1"/>
                </a:solidFill>
              </a:defRPr>
            </a:lvl3pPr>
            <a:lvl4pPr marL="1828800" lvl="3" indent="-228600" algn="l">
              <a:lnSpc>
                <a:spcPct val="90000"/>
              </a:lnSpc>
              <a:spcBef>
                <a:spcPts val="375"/>
              </a:spcBef>
              <a:spcAft>
                <a:spcPts val="0"/>
              </a:spcAft>
              <a:buClr>
                <a:schemeClr val="lt1"/>
              </a:buClr>
              <a:buSzPts val="1200"/>
              <a:buNone/>
              <a:defRPr>
                <a:solidFill>
                  <a:schemeClr val="lt1"/>
                </a:solidFill>
              </a:defRPr>
            </a:lvl4pPr>
            <a:lvl5pPr marL="2286000" lvl="4" indent="-304800" algn="l">
              <a:lnSpc>
                <a:spcPct val="90000"/>
              </a:lnSpc>
              <a:spcBef>
                <a:spcPts val="375"/>
              </a:spcBef>
              <a:spcAft>
                <a:spcPts val="0"/>
              </a:spcAft>
              <a:buClr>
                <a:schemeClr val="lt1"/>
              </a:buClr>
              <a:buSzPts val="1200"/>
              <a:buChar char="•"/>
              <a:defRPr>
                <a:solidFill>
                  <a:schemeClr val="lt1"/>
                </a:solidFill>
              </a:defRPr>
            </a:lvl5pPr>
            <a:lvl6pPr marL="2743200" lvl="5" indent="-304800" algn="l">
              <a:lnSpc>
                <a:spcPct val="90000"/>
              </a:lnSpc>
              <a:spcBef>
                <a:spcPts val="375"/>
              </a:spcBef>
              <a:spcAft>
                <a:spcPts val="0"/>
              </a:spcAft>
              <a:buClr>
                <a:schemeClr val="lt1"/>
              </a:buClr>
              <a:buSzPts val="1200"/>
              <a:buChar char="•"/>
              <a:defRPr sz="1200">
                <a:solidFill>
                  <a:schemeClr val="lt1"/>
                </a:solidFill>
              </a:defRPr>
            </a:lvl6pPr>
            <a:lvl7pPr marL="3200400" lvl="6" indent="-304800" algn="l">
              <a:lnSpc>
                <a:spcPct val="90000"/>
              </a:lnSpc>
              <a:spcBef>
                <a:spcPts val="375"/>
              </a:spcBef>
              <a:spcAft>
                <a:spcPts val="0"/>
              </a:spcAft>
              <a:buClr>
                <a:schemeClr val="lt1"/>
              </a:buClr>
              <a:buSzPts val="1200"/>
              <a:buChar char="•"/>
              <a:defRPr sz="1200">
                <a:solidFill>
                  <a:schemeClr val="lt1"/>
                </a:solidFill>
              </a:defRPr>
            </a:lvl7pPr>
            <a:lvl8pPr marL="3657600" lvl="7" indent="-304800" algn="l">
              <a:lnSpc>
                <a:spcPct val="90000"/>
              </a:lnSpc>
              <a:spcBef>
                <a:spcPts val="375"/>
              </a:spcBef>
              <a:spcAft>
                <a:spcPts val="0"/>
              </a:spcAft>
              <a:buClr>
                <a:schemeClr val="lt1"/>
              </a:buClr>
              <a:buSzPts val="1200"/>
              <a:buChar char="•"/>
              <a:defRPr sz="1200">
                <a:solidFill>
                  <a:schemeClr val="lt1"/>
                </a:solidFill>
              </a:defRPr>
            </a:lvl8pPr>
            <a:lvl9pPr marL="4114800" lvl="8" indent="-304800" algn="l">
              <a:lnSpc>
                <a:spcPct val="90000"/>
              </a:lnSpc>
              <a:spcBef>
                <a:spcPts val="375"/>
              </a:spcBef>
              <a:spcAft>
                <a:spcPts val="0"/>
              </a:spcAft>
              <a:buClr>
                <a:schemeClr val="lt1"/>
              </a:buClr>
              <a:buSzPts val="1200"/>
              <a:buChar char="•"/>
              <a:defRPr sz="1200">
                <a:solidFill>
                  <a:schemeClr val="lt1"/>
                </a:solidFill>
              </a:defRPr>
            </a:lvl9pPr>
          </a:lstStyle>
          <a:p>
            <a:endParaRPr/>
          </a:p>
        </p:txBody>
      </p:sp>
      <p:sp>
        <p:nvSpPr>
          <p:cNvPr id="51" name="Google Shape;51;p6"/>
          <p:cNvSpPr/>
          <p:nvPr/>
        </p:nvSpPr>
        <p:spPr>
          <a:xfrm>
            <a:off x="3750540" y="2237599"/>
            <a:ext cx="1672725" cy="1640138"/>
          </a:xfrm>
          <a:prstGeom prst="ellipse">
            <a:avLst/>
          </a:prstGeom>
          <a:solidFill>
            <a:srgbClr val="DDEAF6"/>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2" name="Google Shape;52;p6"/>
          <p:cNvSpPr>
            <a:spLocks noGrp="1"/>
          </p:cNvSpPr>
          <p:nvPr>
            <p:ph type="pic" idx="5"/>
          </p:nvPr>
        </p:nvSpPr>
        <p:spPr>
          <a:xfrm>
            <a:off x="3867854" y="2410347"/>
            <a:ext cx="1442685" cy="1334402"/>
          </a:xfrm>
          <a:prstGeom prst="ellipse">
            <a:avLst/>
          </a:prstGeom>
          <a:noFill/>
          <a:ln>
            <a:noFill/>
          </a:ln>
        </p:spPr>
      </p:sp>
      <p:sp>
        <p:nvSpPr>
          <p:cNvPr id="53" name="Google Shape;53;p6"/>
          <p:cNvSpPr/>
          <p:nvPr/>
        </p:nvSpPr>
        <p:spPr>
          <a:xfrm>
            <a:off x="6665792" y="2232971"/>
            <a:ext cx="1672724" cy="1640138"/>
          </a:xfrm>
          <a:prstGeom prst="ellipse">
            <a:avLst/>
          </a:prstGeom>
          <a:solidFill>
            <a:srgbClr val="DDEAF6"/>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4" name="Google Shape;54;p6"/>
          <p:cNvSpPr>
            <a:spLocks noGrp="1"/>
          </p:cNvSpPr>
          <p:nvPr>
            <p:ph type="pic" idx="6"/>
          </p:nvPr>
        </p:nvSpPr>
        <p:spPr>
          <a:xfrm>
            <a:off x="6820511" y="2385839"/>
            <a:ext cx="1363287" cy="1334402"/>
          </a:xfrm>
          <a:prstGeom prst="ellipse">
            <a:avLst/>
          </a:prstGeom>
          <a:noFill/>
          <a:ln>
            <a:noFill/>
          </a:ln>
        </p:spPr>
      </p:sp>
      <p:pic>
        <p:nvPicPr>
          <p:cNvPr id="55" name="Google Shape;55;p6"/>
          <p:cNvPicPr preferRelativeResize="0"/>
          <p:nvPr/>
        </p:nvPicPr>
        <p:blipFill rotWithShape="1">
          <a:blip r:embed="rId2">
            <a:alphaModFix/>
          </a:blip>
          <a:srcRect/>
          <a:stretch/>
        </p:blipFill>
        <p:spPr>
          <a:xfrm>
            <a:off x="-388970" y="-291810"/>
            <a:ext cx="4092639" cy="1705984"/>
          </a:xfrm>
          <a:prstGeom prst="rect">
            <a:avLst/>
          </a:prstGeom>
          <a:noFill/>
          <a:ln>
            <a:noFill/>
          </a:ln>
        </p:spPr>
      </p:pic>
      <p:sp>
        <p:nvSpPr>
          <p:cNvPr id="56" name="Google Shape;56;p6"/>
          <p:cNvSpPr txBox="1">
            <a:spLocks noGrp="1"/>
          </p:cNvSpPr>
          <p:nvPr>
            <p:ph type="subTitle" idx="7"/>
          </p:nvPr>
        </p:nvSpPr>
        <p:spPr>
          <a:xfrm>
            <a:off x="379725" y="1082850"/>
            <a:ext cx="8395200" cy="210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DDEAF6"/>
              </a:buClr>
              <a:buSzPts val="1600"/>
              <a:buNone/>
              <a:defRPr sz="1600" b="1">
                <a:solidFill>
                  <a:srgbClr val="DDEAF6"/>
                </a:solidFill>
              </a:defRPr>
            </a:lvl1pPr>
            <a:lvl2pPr lvl="1" algn="l">
              <a:lnSpc>
                <a:spcPct val="90000"/>
              </a:lnSpc>
              <a:spcBef>
                <a:spcPts val="375"/>
              </a:spcBef>
              <a:spcAft>
                <a:spcPts val="0"/>
              </a:spcAft>
              <a:buSzPts val="1200"/>
              <a:buNone/>
              <a:defRPr/>
            </a:lvl2pPr>
            <a:lvl3pPr lvl="2" algn="l">
              <a:lnSpc>
                <a:spcPct val="90000"/>
              </a:lnSpc>
              <a:spcBef>
                <a:spcPts val="375"/>
              </a:spcBef>
              <a:spcAft>
                <a:spcPts val="0"/>
              </a:spcAft>
              <a:buSzPts val="1200"/>
              <a:buNone/>
              <a:defRPr/>
            </a:lvl3pPr>
            <a:lvl4pPr lvl="3" algn="l">
              <a:lnSpc>
                <a:spcPct val="90000"/>
              </a:lnSpc>
              <a:spcBef>
                <a:spcPts val="375"/>
              </a:spcBef>
              <a:spcAft>
                <a:spcPts val="0"/>
              </a:spcAft>
              <a:buSzPts val="1200"/>
              <a:buNone/>
              <a:defRPr/>
            </a:lvl4pPr>
            <a:lvl5pPr lvl="4" algn="l">
              <a:lnSpc>
                <a:spcPct val="90000"/>
              </a:lnSpc>
              <a:spcBef>
                <a:spcPts val="375"/>
              </a:spcBef>
              <a:spcAft>
                <a:spcPts val="0"/>
              </a:spcAft>
              <a:buSzPts val="1200"/>
              <a:buNone/>
              <a:defRPr/>
            </a:lvl5pPr>
            <a:lvl6pPr lvl="5" algn="l">
              <a:lnSpc>
                <a:spcPct val="90000"/>
              </a:lnSpc>
              <a:spcBef>
                <a:spcPts val="375"/>
              </a:spcBef>
              <a:spcAft>
                <a:spcPts val="0"/>
              </a:spcAft>
              <a:buSzPts val="1350"/>
              <a:buNone/>
              <a:defRPr/>
            </a:lvl6pPr>
            <a:lvl7pPr lvl="6" algn="l">
              <a:lnSpc>
                <a:spcPct val="90000"/>
              </a:lnSpc>
              <a:spcBef>
                <a:spcPts val="375"/>
              </a:spcBef>
              <a:spcAft>
                <a:spcPts val="0"/>
              </a:spcAft>
              <a:buSzPts val="1350"/>
              <a:buNone/>
              <a:defRPr/>
            </a:lvl7pPr>
            <a:lvl8pPr lvl="7" algn="l">
              <a:lnSpc>
                <a:spcPct val="90000"/>
              </a:lnSpc>
              <a:spcBef>
                <a:spcPts val="375"/>
              </a:spcBef>
              <a:spcAft>
                <a:spcPts val="0"/>
              </a:spcAft>
              <a:buSzPts val="1350"/>
              <a:buNone/>
              <a:defRPr/>
            </a:lvl8pPr>
            <a:lvl9pPr lvl="8" algn="l">
              <a:lnSpc>
                <a:spcPct val="90000"/>
              </a:lnSpc>
              <a:spcBef>
                <a:spcPts val="375"/>
              </a:spcBef>
              <a:spcAft>
                <a:spcPts val="0"/>
              </a:spcAft>
              <a:buSzPts val="1350"/>
              <a:buNone/>
              <a:defRPr/>
            </a:lvl9pPr>
          </a:lstStyle>
          <a:p>
            <a:endParaRPr/>
          </a:p>
        </p:txBody>
      </p:sp>
    </p:spTree>
  </p:cSld>
  <p:clrMapOvr>
    <a:masterClrMapping/>
  </p:clrMapOvr>
  <p:extLst>
    <p:ext uri="{DCECCB84-F9BA-43D5-87BE-67443E8EF086}">
      <p15:sldGuideLst xmlns:p15="http://schemas.microsoft.com/office/powerpoint/2012/main">
        <p15:guide id="1" orient="horz" pos="2746">
          <p15:clr>
            <a:srgbClr val="FA7B17"/>
          </p15:clr>
        </p15:guide>
        <p15:guide id="2" pos="2875">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57"/>
        <p:cNvGrpSpPr/>
        <p:nvPr/>
      </p:nvGrpSpPr>
      <p:grpSpPr>
        <a:xfrm>
          <a:off x="0" y="0"/>
          <a:ext cx="0" cy="0"/>
          <a:chOff x="0" y="0"/>
          <a:chExt cx="0" cy="0"/>
        </a:xfrm>
      </p:grpSpPr>
      <p:sp>
        <p:nvSpPr>
          <p:cNvPr id="58" name="Google Shape;58;p7"/>
          <p:cNvSpPr/>
          <p:nvPr/>
        </p:nvSpPr>
        <p:spPr>
          <a:xfrm>
            <a:off x="-4763" y="4003592"/>
            <a:ext cx="9144000" cy="2854411"/>
          </a:xfrm>
          <a:prstGeom prst="rect">
            <a:avLst/>
          </a:prstGeom>
          <a:solidFill>
            <a:srgbClr val="00355F">
              <a:alpha val="47058"/>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9" name="Google Shape;59;p7"/>
          <p:cNvSpPr>
            <a:spLocks noGrp="1"/>
          </p:cNvSpPr>
          <p:nvPr>
            <p:ph type="pic" idx="2"/>
          </p:nvPr>
        </p:nvSpPr>
        <p:spPr>
          <a:xfrm>
            <a:off x="0" y="3"/>
            <a:ext cx="9144000" cy="4003589"/>
          </a:xfrm>
          <a:prstGeom prst="rect">
            <a:avLst/>
          </a:prstGeom>
          <a:noFill/>
          <a:ln>
            <a:noFill/>
          </a:ln>
        </p:spPr>
      </p:sp>
      <p:sp>
        <p:nvSpPr>
          <p:cNvPr id="60" name="Google Shape;60;p7"/>
          <p:cNvSpPr txBox="1">
            <a:spLocks noGrp="1"/>
          </p:cNvSpPr>
          <p:nvPr>
            <p:ph type="title"/>
          </p:nvPr>
        </p:nvSpPr>
        <p:spPr>
          <a:xfrm>
            <a:off x="363072" y="5043113"/>
            <a:ext cx="8424581" cy="667406"/>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4400"/>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6457951" y="6356353"/>
            <a:ext cx="23297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62" name="Google Shape;62;p7"/>
          <p:cNvSpPr txBox="1">
            <a:spLocks noGrp="1"/>
          </p:cNvSpPr>
          <p:nvPr>
            <p:ph type="subTitle" idx="1"/>
          </p:nvPr>
        </p:nvSpPr>
        <p:spPr>
          <a:xfrm>
            <a:off x="369625" y="4646025"/>
            <a:ext cx="8395200" cy="210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DDEAF6"/>
              </a:buClr>
              <a:buSzPts val="1600"/>
              <a:buNone/>
              <a:defRPr sz="1600" b="1">
                <a:solidFill>
                  <a:srgbClr val="DDEAF6"/>
                </a:solidFill>
              </a:defRPr>
            </a:lvl1pPr>
            <a:lvl2pPr lvl="1" algn="l">
              <a:lnSpc>
                <a:spcPct val="90000"/>
              </a:lnSpc>
              <a:spcBef>
                <a:spcPts val="375"/>
              </a:spcBef>
              <a:spcAft>
                <a:spcPts val="0"/>
              </a:spcAft>
              <a:buSzPts val="1200"/>
              <a:buNone/>
              <a:defRPr/>
            </a:lvl2pPr>
            <a:lvl3pPr lvl="2" algn="l">
              <a:lnSpc>
                <a:spcPct val="90000"/>
              </a:lnSpc>
              <a:spcBef>
                <a:spcPts val="375"/>
              </a:spcBef>
              <a:spcAft>
                <a:spcPts val="0"/>
              </a:spcAft>
              <a:buSzPts val="1200"/>
              <a:buNone/>
              <a:defRPr/>
            </a:lvl3pPr>
            <a:lvl4pPr lvl="3" algn="l">
              <a:lnSpc>
                <a:spcPct val="90000"/>
              </a:lnSpc>
              <a:spcBef>
                <a:spcPts val="375"/>
              </a:spcBef>
              <a:spcAft>
                <a:spcPts val="0"/>
              </a:spcAft>
              <a:buSzPts val="1200"/>
              <a:buNone/>
              <a:defRPr/>
            </a:lvl4pPr>
            <a:lvl5pPr lvl="4" algn="l">
              <a:lnSpc>
                <a:spcPct val="90000"/>
              </a:lnSpc>
              <a:spcBef>
                <a:spcPts val="375"/>
              </a:spcBef>
              <a:spcAft>
                <a:spcPts val="0"/>
              </a:spcAft>
              <a:buSzPts val="1200"/>
              <a:buNone/>
              <a:defRPr/>
            </a:lvl5pPr>
            <a:lvl6pPr lvl="5" algn="l">
              <a:lnSpc>
                <a:spcPct val="90000"/>
              </a:lnSpc>
              <a:spcBef>
                <a:spcPts val="375"/>
              </a:spcBef>
              <a:spcAft>
                <a:spcPts val="0"/>
              </a:spcAft>
              <a:buSzPts val="1350"/>
              <a:buNone/>
              <a:defRPr/>
            </a:lvl6pPr>
            <a:lvl7pPr lvl="6" algn="l">
              <a:lnSpc>
                <a:spcPct val="90000"/>
              </a:lnSpc>
              <a:spcBef>
                <a:spcPts val="375"/>
              </a:spcBef>
              <a:spcAft>
                <a:spcPts val="0"/>
              </a:spcAft>
              <a:buSzPts val="1350"/>
              <a:buNone/>
              <a:defRPr/>
            </a:lvl7pPr>
            <a:lvl8pPr lvl="7" algn="l">
              <a:lnSpc>
                <a:spcPct val="90000"/>
              </a:lnSpc>
              <a:spcBef>
                <a:spcPts val="375"/>
              </a:spcBef>
              <a:spcAft>
                <a:spcPts val="0"/>
              </a:spcAft>
              <a:buSzPts val="1350"/>
              <a:buNone/>
              <a:defRPr/>
            </a:lvl8pPr>
            <a:lvl9pPr lvl="8" algn="l">
              <a:lnSpc>
                <a:spcPct val="90000"/>
              </a:lnSpc>
              <a:spcBef>
                <a:spcPts val="375"/>
              </a:spcBef>
              <a:spcAft>
                <a:spcPts val="0"/>
              </a:spcAft>
              <a:buSzPts val="1350"/>
              <a:buNone/>
              <a:defRPr/>
            </a:lvl9pPr>
          </a:lstStyle>
          <a:p>
            <a:endParaRPr/>
          </a:p>
        </p:txBody>
      </p:sp>
      <p:pic>
        <p:nvPicPr>
          <p:cNvPr id="63" name="Google Shape;63;p7"/>
          <p:cNvPicPr preferRelativeResize="0"/>
          <p:nvPr/>
        </p:nvPicPr>
        <p:blipFill rotWithShape="1">
          <a:blip r:embed="rId2">
            <a:alphaModFix/>
          </a:blip>
          <a:srcRect/>
          <a:stretch/>
        </p:blipFill>
        <p:spPr>
          <a:xfrm>
            <a:off x="-388970" y="-291810"/>
            <a:ext cx="4092638" cy="170598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mall content with large image">
  <p:cSld name="Small content with large image">
    <p:spTree>
      <p:nvGrpSpPr>
        <p:cNvPr id="1" name="Shape 64"/>
        <p:cNvGrpSpPr/>
        <p:nvPr/>
      </p:nvGrpSpPr>
      <p:grpSpPr>
        <a:xfrm>
          <a:off x="0" y="0"/>
          <a:ext cx="0" cy="0"/>
          <a:chOff x="0" y="0"/>
          <a:chExt cx="0" cy="0"/>
        </a:xfrm>
      </p:grpSpPr>
      <p:sp>
        <p:nvSpPr>
          <p:cNvPr id="65" name="Google Shape;65;p9"/>
          <p:cNvSpPr/>
          <p:nvPr/>
        </p:nvSpPr>
        <p:spPr>
          <a:xfrm>
            <a:off x="-4763" y="4003592"/>
            <a:ext cx="9144000" cy="2854411"/>
          </a:xfrm>
          <a:prstGeom prst="rect">
            <a:avLst/>
          </a:prstGeom>
          <a:solidFill>
            <a:srgbClr val="00355F">
              <a:alpha val="47058"/>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6" name="Google Shape;66;p9"/>
          <p:cNvSpPr>
            <a:spLocks noGrp="1"/>
          </p:cNvSpPr>
          <p:nvPr>
            <p:ph type="pic" idx="2"/>
          </p:nvPr>
        </p:nvSpPr>
        <p:spPr>
          <a:xfrm>
            <a:off x="0" y="3"/>
            <a:ext cx="9144000" cy="4003589"/>
          </a:xfrm>
          <a:prstGeom prst="rect">
            <a:avLst/>
          </a:prstGeom>
          <a:noFill/>
          <a:ln>
            <a:noFill/>
          </a:ln>
        </p:spPr>
      </p:sp>
      <p:sp>
        <p:nvSpPr>
          <p:cNvPr id="67" name="Google Shape;67;p9"/>
          <p:cNvSpPr txBox="1">
            <a:spLocks noGrp="1"/>
          </p:cNvSpPr>
          <p:nvPr>
            <p:ph type="title"/>
          </p:nvPr>
        </p:nvSpPr>
        <p:spPr>
          <a:xfrm>
            <a:off x="411923" y="5228169"/>
            <a:ext cx="3514619" cy="6420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400"/>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DDEAF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6457951" y="6356353"/>
            <a:ext cx="22955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70" name="Google Shape;70;p9"/>
          <p:cNvSpPr txBox="1">
            <a:spLocks noGrp="1"/>
          </p:cNvSpPr>
          <p:nvPr>
            <p:ph type="body" idx="1"/>
          </p:nvPr>
        </p:nvSpPr>
        <p:spPr>
          <a:xfrm>
            <a:off x="4135041" y="4538666"/>
            <a:ext cx="4618434" cy="148748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750"/>
              </a:spcBef>
              <a:spcAft>
                <a:spcPts val="0"/>
              </a:spcAft>
              <a:buClr>
                <a:schemeClr val="lt1"/>
              </a:buClr>
              <a:buSzPts val="2800"/>
              <a:buChar char="•"/>
              <a:defRPr sz="1400">
                <a:solidFill>
                  <a:schemeClr val="lt1"/>
                </a:solidFill>
              </a:defRPr>
            </a:lvl1pPr>
            <a:lvl2pPr marL="914400" lvl="1" indent="-304800" algn="l">
              <a:lnSpc>
                <a:spcPct val="90000"/>
              </a:lnSpc>
              <a:spcBef>
                <a:spcPts val="375"/>
              </a:spcBef>
              <a:spcAft>
                <a:spcPts val="0"/>
              </a:spcAft>
              <a:buClr>
                <a:schemeClr val="lt1"/>
              </a:buClr>
              <a:buSzPts val="1200"/>
              <a:buChar char="•"/>
              <a:defRPr>
                <a:solidFill>
                  <a:schemeClr val="lt1"/>
                </a:solidFill>
              </a:defRPr>
            </a:lvl2pPr>
            <a:lvl3pPr marL="1371600" lvl="2" indent="-304800" algn="l">
              <a:lnSpc>
                <a:spcPct val="90000"/>
              </a:lnSpc>
              <a:spcBef>
                <a:spcPts val="375"/>
              </a:spcBef>
              <a:spcAft>
                <a:spcPts val="0"/>
              </a:spcAft>
              <a:buClr>
                <a:schemeClr val="lt1"/>
              </a:buClr>
              <a:buSzPts val="1200"/>
              <a:buChar char="•"/>
              <a:defRPr>
                <a:solidFill>
                  <a:schemeClr val="lt1"/>
                </a:solidFill>
              </a:defRPr>
            </a:lvl3pPr>
            <a:lvl4pPr marL="1828800" lvl="3" indent="-304800" algn="l">
              <a:lnSpc>
                <a:spcPct val="90000"/>
              </a:lnSpc>
              <a:spcBef>
                <a:spcPts val="375"/>
              </a:spcBef>
              <a:spcAft>
                <a:spcPts val="0"/>
              </a:spcAft>
              <a:buClr>
                <a:schemeClr val="lt1"/>
              </a:buClr>
              <a:buSzPts val="1200"/>
              <a:buChar char="•"/>
              <a:defRPr>
                <a:solidFill>
                  <a:schemeClr val="lt1"/>
                </a:solidFill>
              </a:defRPr>
            </a:lvl4pPr>
            <a:lvl5pPr marL="2286000" lvl="4" indent="-304800" algn="l">
              <a:lnSpc>
                <a:spcPct val="90000"/>
              </a:lnSpc>
              <a:spcBef>
                <a:spcPts val="375"/>
              </a:spcBef>
              <a:spcAft>
                <a:spcPts val="0"/>
              </a:spcAft>
              <a:buClr>
                <a:schemeClr val="lt1"/>
              </a:buClr>
              <a:buSzPts val="1200"/>
              <a:buChar char="•"/>
              <a:defRPr>
                <a:solidFill>
                  <a:schemeClr val="lt1"/>
                </a:solidFill>
              </a:defRPr>
            </a:lvl5pPr>
            <a:lvl6pPr marL="2743200" lvl="5" indent="-304800" algn="l">
              <a:lnSpc>
                <a:spcPct val="90000"/>
              </a:lnSpc>
              <a:spcBef>
                <a:spcPts val="375"/>
              </a:spcBef>
              <a:spcAft>
                <a:spcPts val="0"/>
              </a:spcAft>
              <a:buClr>
                <a:schemeClr val="lt1"/>
              </a:buClr>
              <a:buSzPts val="1200"/>
              <a:buChar char="•"/>
              <a:defRPr sz="1200">
                <a:solidFill>
                  <a:schemeClr val="lt1"/>
                </a:solidFill>
              </a:defRPr>
            </a:lvl6pPr>
            <a:lvl7pPr marL="3200400" lvl="6" indent="-304800" algn="l">
              <a:lnSpc>
                <a:spcPct val="90000"/>
              </a:lnSpc>
              <a:spcBef>
                <a:spcPts val="375"/>
              </a:spcBef>
              <a:spcAft>
                <a:spcPts val="0"/>
              </a:spcAft>
              <a:buClr>
                <a:schemeClr val="lt1"/>
              </a:buClr>
              <a:buSzPts val="1200"/>
              <a:buChar char="•"/>
              <a:defRPr sz="1200">
                <a:solidFill>
                  <a:schemeClr val="lt1"/>
                </a:solidFill>
              </a:defRPr>
            </a:lvl7pPr>
            <a:lvl8pPr marL="3657600" lvl="7" indent="-304800" algn="l">
              <a:lnSpc>
                <a:spcPct val="90000"/>
              </a:lnSpc>
              <a:spcBef>
                <a:spcPts val="375"/>
              </a:spcBef>
              <a:spcAft>
                <a:spcPts val="0"/>
              </a:spcAft>
              <a:buClr>
                <a:schemeClr val="lt1"/>
              </a:buClr>
              <a:buSzPts val="1200"/>
              <a:buChar char="•"/>
              <a:defRPr sz="1200">
                <a:solidFill>
                  <a:schemeClr val="lt1"/>
                </a:solidFill>
              </a:defRPr>
            </a:lvl8pPr>
            <a:lvl9pPr marL="4114800" lvl="8" indent="-304800" algn="l">
              <a:lnSpc>
                <a:spcPct val="90000"/>
              </a:lnSpc>
              <a:spcBef>
                <a:spcPts val="375"/>
              </a:spcBef>
              <a:spcAft>
                <a:spcPts val="0"/>
              </a:spcAft>
              <a:buClr>
                <a:schemeClr val="lt1"/>
              </a:buClr>
              <a:buSzPts val="1200"/>
              <a:buChar char="•"/>
              <a:defRPr sz="1200">
                <a:solidFill>
                  <a:schemeClr val="lt1"/>
                </a:solidFill>
              </a:defRPr>
            </a:lvl9pPr>
          </a:lstStyle>
          <a:p>
            <a:endParaRPr/>
          </a:p>
        </p:txBody>
      </p:sp>
      <p:sp>
        <p:nvSpPr>
          <p:cNvPr id="71" name="Google Shape;71;p9"/>
          <p:cNvSpPr txBox="1">
            <a:spLocks noGrp="1"/>
          </p:cNvSpPr>
          <p:nvPr>
            <p:ph type="subTitle" idx="3"/>
          </p:nvPr>
        </p:nvSpPr>
        <p:spPr>
          <a:xfrm>
            <a:off x="411925" y="4584950"/>
            <a:ext cx="4092600" cy="444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rgbClr val="DDEAF6"/>
              </a:buClr>
              <a:buSzPts val="1600"/>
              <a:buNone/>
              <a:defRPr sz="1600" b="1">
                <a:solidFill>
                  <a:srgbClr val="DDEAF6"/>
                </a:solidFill>
              </a:defRPr>
            </a:lvl1pPr>
            <a:lvl2pPr lvl="1" algn="l">
              <a:lnSpc>
                <a:spcPct val="90000"/>
              </a:lnSpc>
              <a:spcBef>
                <a:spcPts val="375"/>
              </a:spcBef>
              <a:spcAft>
                <a:spcPts val="0"/>
              </a:spcAft>
              <a:buSzPts val="1200"/>
              <a:buNone/>
              <a:defRPr/>
            </a:lvl2pPr>
            <a:lvl3pPr lvl="2" algn="l">
              <a:lnSpc>
                <a:spcPct val="90000"/>
              </a:lnSpc>
              <a:spcBef>
                <a:spcPts val="375"/>
              </a:spcBef>
              <a:spcAft>
                <a:spcPts val="0"/>
              </a:spcAft>
              <a:buSzPts val="1200"/>
              <a:buNone/>
              <a:defRPr/>
            </a:lvl3pPr>
            <a:lvl4pPr lvl="3" algn="l">
              <a:lnSpc>
                <a:spcPct val="90000"/>
              </a:lnSpc>
              <a:spcBef>
                <a:spcPts val="375"/>
              </a:spcBef>
              <a:spcAft>
                <a:spcPts val="0"/>
              </a:spcAft>
              <a:buSzPts val="1200"/>
              <a:buNone/>
              <a:defRPr/>
            </a:lvl4pPr>
            <a:lvl5pPr lvl="4" algn="l">
              <a:lnSpc>
                <a:spcPct val="90000"/>
              </a:lnSpc>
              <a:spcBef>
                <a:spcPts val="375"/>
              </a:spcBef>
              <a:spcAft>
                <a:spcPts val="0"/>
              </a:spcAft>
              <a:buSzPts val="1200"/>
              <a:buNone/>
              <a:defRPr/>
            </a:lvl5pPr>
            <a:lvl6pPr lvl="5" algn="l">
              <a:lnSpc>
                <a:spcPct val="90000"/>
              </a:lnSpc>
              <a:spcBef>
                <a:spcPts val="375"/>
              </a:spcBef>
              <a:spcAft>
                <a:spcPts val="0"/>
              </a:spcAft>
              <a:buSzPts val="1350"/>
              <a:buNone/>
              <a:defRPr/>
            </a:lvl6pPr>
            <a:lvl7pPr lvl="6" algn="l">
              <a:lnSpc>
                <a:spcPct val="90000"/>
              </a:lnSpc>
              <a:spcBef>
                <a:spcPts val="375"/>
              </a:spcBef>
              <a:spcAft>
                <a:spcPts val="0"/>
              </a:spcAft>
              <a:buSzPts val="1350"/>
              <a:buNone/>
              <a:defRPr/>
            </a:lvl7pPr>
            <a:lvl8pPr lvl="7" algn="l">
              <a:lnSpc>
                <a:spcPct val="90000"/>
              </a:lnSpc>
              <a:spcBef>
                <a:spcPts val="375"/>
              </a:spcBef>
              <a:spcAft>
                <a:spcPts val="0"/>
              </a:spcAft>
              <a:buSzPts val="1350"/>
              <a:buNone/>
              <a:defRPr/>
            </a:lvl8pPr>
            <a:lvl9pPr lvl="8" algn="l">
              <a:lnSpc>
                <a:spcPct val="90000"/>
              </a:lnSpc>
              <a:spcBef>
                <a:spcPts val="375"/>
              </a:spcBef>
              <a:spcAft>
                <a:spcPts val="0"/>
              </a:spcAft>
              <a:buSzPts val="135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72"/>
        <p:cNvGrpSpPr/>
        <p:nvPr/>
      </p:nvGrpSpPr>
      <p:grpSpPr>
        <a:xfrm>
          <a:off x="0" y="0"/>
          <a:ext cx="0" cy="0"/>
          <a:chOff x="0" y="0"/>
          <a:chExt cx="0" cy="0"/>
        </a:xfrm>
      </p:grpSpPr>
      <p:sp>
        <p:nvSpPr>
          <p:cNvPr id="73" name="Google Shape;73;p10"/>
          <p:cNvSpPr/>
          <p:nvPr/>
        </p:nvSpPr>
        <p:spPr>
          <a:xfrm>
            <a:off x="-7620" y="0"/>
            <a:ext cx="9144000" cy="6858000"/>
          </a:xfrm>
          <a:prstGeom prst="rect">
            <a:avLst/>
          </a:prstGeom>
          <a:solidFill>
            <a:srgbClr val="00355F">
              <a:alpha val="47058"/>
            </a:srgbClr>
          </a:solidFill>
          <a:ln w="12700" cap="flat" cmpd="sng">
            <a:solidFill>
              <a:srgbClr val="42719B"/>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74" name="Google Shape;74;p10"/>
          <p:cNvPicPr preferRelativeResize="0"/>
          <p:nvPr/>
        </p:nvPicPr>
        <p:blipFill rotWithShape="1">
          <a:blip r:embed="rId2">
            <a:alphaModFix/>
          </a:blip>
          <a:srcRect/>
          <a:stretch/>
        </p:blipFill>
        <p:spPr>
          <a:xfrm>
            <a:off x="-388970" y="-291810"/>
            <a:ext cx="4092639" cy="1705984"/>
          </a:xfrm>
          <a:prstGeom prst="rect">
            <a:avLst/>
          </a:prstGeom>
          <a:noFill/>
          <a:ln>
            <a:noFill/>
          </a:ln>
        </p:spPr>
      </p:pic>
      <p:sp>
        <p:nvSpPr>
          <p:cNvPr id="75" name="Google Shape;75;p10"/>
          <p:cNvSpPr txBox="1">
            <a:spLocks noGrp="1"/>
          </p:cNvSpPr>
          <p:nvPr>
            <p:ph type="title"/>
          </p:nvPr>
        </p:nvSpPr>
        <p:spPr>
          <a:xfrm>
            <a:off x="628651" y="1770017"/>
            <a:ext cx="3868340" cy="6865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body" idx="1"/>
          </p:nvPr>
        </p:nvSpPr>
        <p:spPr>
          <a:xfrm>
            <a:off x="629842" y="2623298"/>
            <a:ext cx="3868340" cy="289401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750"/>
              </a:spcBef>
              <a:spcAft>
                <a:spcPts val="0"/>
              </a:spcAft>
              <a:buClr>
                <a:schemeClr val="lt1"/>
              </a:buClr>
              <a:buSzPts val="2800"/>
              <a:buChar char="•"/>
              <a:defRPr sz="1400">
                <a:solidFill>
                  <a:schemeClr val="lt1"/>
                </a:solidFill>
              </a:defRPr>
            </a:lvl1pPr>
            <a:lvl2pPr marL="914400" lvl="1" indent="-381000" algn="l">
              <a:lnSpc>
                <a:spcPct val="90000"/>
              </a:lnSpc>
              <a:spcBef>
                <a:spcPts val="375"/>
              </a:spcBef>
              <a:spcAft>
                <a:spcPts val="0"/>
              </a:spcAft>
              <a:buClr>
                <a:schemeClr val="lt1"/>
              </a:buClr>
              <a:buSzPts val="2400"/>
              <a:buChar char="•"/>
              <a:defRPr>
                <a:solidFill>
                  <a:schemeClr val="lt1"/>
                </a:solidFill>
              </a:defRPr>
            </a:lvl2pPr>
            <a:lvl3pPr marL="1371600" lvl="2" indent="-355600" algn="l">
              <a:lnSpc>
                <a:spcPct val="90000"/>
              </a:lnSpc>
              <a:spcBef>
                <a:spcPts val="375"/>
              </a:spcBef>
              <a:spcAft>
                <a:spcPts val="0"/>
              </a:spcAft>
              <a:buClr>
                <a:schemeClr val="lt1"/>
              </a:buClr>
              <a:buSzPts val="2000"/>
              <a:buChar char="•"/>
              <a:defRPr>
                <a:solidFill>
                  <a:schemeClr val="lt1"/>
                </a:solidFill>
              </a:defRPr>
            </a:lvl3pPr>
            <a:lvl4pPr marL="1828800" lvl="3" indent="-342900" algn="l">
              <a:lnSpc>
                <a:spcPct val="90000"/>
              </a:lnSpc>
              <a:spcBef>
                <a:spcPts val="375"/>
              </a:spcBef>
              <a:spcAft>
                <a:spcPts val="0"/>
              </a:spcAft>
              <a:buClr>
                <a:schemeClr val="lt1"/>
              </a:buClr>
              <a:buSzPts val="1800"/>
              <a:buChar char="•"/>
              <a:defRPr>
                <a:solidFill>
                  <a:schemeClr val="lt1"/>
                </a:solidFill>
              </a:defRPr>
            </a:lvl4pPr>
            <a:lvl5pPr marL="2286000" lvl="4" indent="-342900" algn="l">
              <a:lnSpc>
                <a:spcPct val="90000"/>
              </a:lnSpc>
              <a:spcBef>
                <a:spcPts val="375"/>
              </a:spcBef>
              <a:spcAft>
                <a:spcPts val="0"/>
              </a:spcAft>
              <a:buClr>
                <a:schemeClr val="lt1"/>
              </a:buClr>
              <a:buSzPts val="180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solidFill>
                  <a:schemeClr val="lt1"/>
                </a:solidFill>
              </a:defRPr>
            </a:lvl6pPr>
            <a:lvl7pPr marL="3200400" lvl="6" indent="-342900" algn="l">
              <a:lnSpc>
                <a:spcPct val="90000"/>
              </a:lnSpc>
              <a:spcBef>
                <a:spcPts val="375"/>
              </a:spcBef>
              <a:spcAft>
                <a:spcPts val="0"/>
              </a:spcAft>
              <a:buClr>
                <a:schemeClr val="lt1"/>
              </a:buClr>
              <a:buSzPts val="1800"/>
              <a:buChar char="•"/>
              <a:defRPr>
                <a:solidFill>
                  <a:schemeClr val="lt1"/>
                </a:solidFill>
              </a:defRPr>
            </a:lvl7pPr>
            <a:lvl8pPr marL="3657600" lvl="7" indent="-342900" algn="l">
              <a:lnSpc>
                <a:spcPct val="90000"/>
              </a:lnSpc>
              <a:spcBef>
                <a:spcPts val="375"/>
              </a:spcBef>
              <a:spcAft>
                <a:spcPts val="0"/>
              </a:spcAft>
              <a:buClr>
                <a:schemeClr val="lt1"/>
              </a:buClr>
              <a:buSzPts val="1800"/>
              <a:buChar char="•"/>
              <a:defRPr>
                <a:solidFill>
                  <a:schemeClr val="lt1"/>
                </a:solidFill>
              </a:defRPr>
            </a:lvl8pPr>
            <a:lvl9pPr marL="4114800" lvl="8" indent="-342900" algn="l">
              <a:lnSpc>
                <a:spcPct val="90000"/>
              </a:lnSpc>
              <a:spcBef>
                <a:spcPts val="375"/>
              </a:spcBef>
              <a:spcAft>
                <a:spcPts val="0"/>
              </a:spcAft>
              <a:buClr>
                <a:schemeClr val="lt1"/>
              </a:buClr>
              <a:buSzPts val="1800"/>
              <a:buChar char="•"/>
              <a:defRPr>
                <a:solidFill>
                  <a:schemeClr val="lt1"/>
                </a:solidFill>
              </a:defRPr>
            </a:lvl9pPr>
          </a:lstStyle>
          <a:p>
            <a:endParaRPr/>
          </a:p>
        </p:txBody>
      </p:sp>
      <p:sp>
        <p:nvSpPr>
          <p:cNvPr id="77" name="Google Shape;77;p10"/>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78" name="Google Shape;78;p10"/>
          <p:cNvSpPr>
            <a:spLocks noGrp="1"/>
          </p:cNvSpPr>
          <p:nvPr>
            <p:ph type="chart" idx="2"/>
          </p:nvPr>
        </p:nvSpPr>
        <p:spPr>
          <a:xfrm>
            <a:off x="4767262" y="833720"/>
            <a:ext cx="3748200" cy="53559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9" name="Google Shape;79;p10"/>
          <p:cNvSpPr txBox="1">
            <a:spLocks noGrp="1"/>
          </p:cNvSpPr>
          <p:nvPr>
            <p:ph type="subTitle" idx="3"/>
          </p:nvPr>
        </p:nvSpPr>
        <p:spPr>
          <a:xfrm>
            <a:off x="629850" y="1275350"/>
            <a:ext cx="4092600" cy="444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rgbClr val="DDEAF6"/>
              </a:buClr>
              <a:buSzPts val="1600"/>
              <a:buNone/>
              <a:defRPr sz="1600" b="1">
                <a:solidFill>
                  <a:srgbClr val="DDEAF6"/>
                </a:solidFill>
              </a:defRPr>
            </a:lvl1pPr>
            <a:lvl2pPr lvl="1" algn="l">
              <a:lnSpc>
                <a:spcPct val="90000"/>
              </a:lnSpc>
              <a:spcBef>
                <a:spcPts val="375"/>
              </a:spcBef>
              <a:spcAft>
                <a:spcPts val="0"/>
              </a:spcAft>
              <a:buSzPts val="1200"/>
              <a:buNone/>
              <a:defRPr/>
            </a:lvl2pPr>
            <a:lvl3pPr lvl="2" algn="l">
              <a:lnSpc>
                <a:spcPct val="90000"/>
              </a:lnSpc>
              <a:spcBef>
                <a:spcPts val="375"/>
              </a:spcBef>
              <a:spcAft>
                <a:spcPts val="0"/>
              </a:spcAft>
              <a:buSzPts val="1200"/>
              <a:buNone/>
              <a:defRPr/>
            </a:lvl3pPr>
            <a:lvl4pPr lvl="3" algn="l">
              <a:lnSpc>
                <a:spcPct val="90000"/>
              </a:lnSpc>
              <a:spcBef>
                <a:spcPts val="375"/>
              </a:spcBef>
              <a:spcAft>
                <a:spcPts val="0"/>
              </a:spcAft>
              <a:buSzPts val="1200"/>
              <a:buNone/>
              <a:defRPr/>
            </a:lvl4pPr>
            <a:lvl5pPr lvl="4" algn="l">
              <a:lnSpc>
                <a:spcPct val="90000"/>
              </a:lnSpc>
              <a:spcBef>
                <a:spcPts val="375"/>
              </a:spcBef>
              <a:spcAft>
                <a:spcPts val="0"/>
              </a:spcAft>
              <a:buSzPts val="1200"/>
              <a:buNone/>
              <a:defRPr/>
            </a:lvl5pPr>
            <a:lvl6pPr lvl="5" algn="l">
              <a:lnSpc>
                <a:spcPct val="90000"/>
              </a:lnSpc>
              <a:spcBef>
                <a:spcPts val="375"/>
              </a:spcBef>
              <a:spcAft>
                <a:spcPts val="0"/>
              </a:spcAft>
              <a:buSzPts val="1350"/>
              <a:buNone/>
              <a:defRPr/>
            </a:lvl6pPr>
            <a:lvl7pPr lvl="6" algn="l">
              <a:lnSpc>
                <a:spcPct val="90000"/>
              </a:lnSpc>
              <a:spcBef>
                <a:spcPts val="375"/>
              </a:spcBef>
              <a:spcAft>
                <a:spcPts val="0"/>
              </a:spcAft>
              <a:buSzPts val="1350"/>
              <a:buNone/>
              <a:defRPr/>
            </a:lvl7pPr>
            <a:lvl8pPr lvl="7" algn="l">
              <a:lnSpc>
                <a:spcPct val="90000"/>
              </a:lnSpc>
              <a:spcBef>
                <a:spcPts val="375"/>
              </a:spcBef>
              <a:spcAft>
                <a:spcPts val="0"/>
              </a:spcAft>
              <a:buSzPts val="1350"/>
              <a:buNone/>
              <a:defRPr/>
            </a:lvl8pPr>
            <a:lvl9pPr lvl="8" algn="l">
              <a:lnSpc>
                <a:spcPct val="90000"/>
              </a:lnSpc>
              <a:spcBef>
                <a:spcPts val="375"/>
              </a:spcBef>
              <a:spcAft>
                <a:spcPts val="0"/>
              </a:spcAft>
              <a:buSzPts val="135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and contnet (contact info)">
  <p:cSld name="Picture and contnet (contact info)">
    <p:spTree>
      <p:nvGrpSpPr>
        <p:cNvPr id="1" name="Shape 80"/>
        <p:cNvGrpSpPr/>
        <p:nvPr/>
      </p:nvGrpSpPr>
      <p:grpSpPr>
        <a:xfrm>
          <a:off x="0" y="0"/>
          <a:ext cx="0" cy="0"/>
          <a:chOff x="0" y="0"/>
          <a:chExt cx="0" cy="0"/>
        </a:xfrm>
      </p:grpSpPr>
      <p:sp>
        <p:nvSpPr>
          <p:cNvPr id="81" name="Google Shape;81;p11"/>
          <p:cNvSpPr/>
          <p:nvPr/>
        </p:nvSpPr>
        <p:spPr>
          <a:xfrm>
            <a:off x="-7620" y="0"/>
            <a:ext cx="9151620" cy="6858000"/>
          </a:xfrm>
          <a:prstGeom prst="rect">
            <a:avLst/>
          </a:prstGeom>
          <a:solidFill>
            <a:srgbClr val="00355F">
              <a:alpha val="47058"/>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2" name="Google Shape;82;p11"/>
          <p:cNvSpPr>
            <a:spLocks noGrp="1"/>
          </p:cNvSpPr>
          <p:nvPr>
            <p:ph type="pic" idx="2"/>
          </p:nvPr>
        </p:nvSpPr>
        <p:spPr>
          <a:xfrm flipH="1">
            <a:off x="-1" y="4902"/>
            <a:ext cx="4298987" cy="5814659"/>
          </a:xfrm>
          <a:prstGeom prst="teardrop">
            <a:avLst>
              <a:gd name="adj" fmla="val 100000"/>
            </a:avLst>
          </a:prstGeom>
          <a:noFill/>
          <a:ln>
            <a:noFill/>
          </a:ln>
        </p:spPr>
      </p:sp>
      <p:pic>
        <p:nvPicPr>
          <p:cNvPr id="83" name="Google Shape;83;p11"/>
          <p:cNvPicPr preferRelativeResize="0"/>
          <p:nvPr/>
        </p:nvPicPr>
        <p:blipFill rotWithShape="1">
          <a:blip r:embed="rId2">
            <a:alphaModFix/>
          </a:blip>
          <a:srcRect/>
          <a:stretch/>
        </p:blipFill>
        <p:spPr>
          <a:xfrm>
            <a:off x="-388970" y="-291810"/>
            <a:ext cx="4092639" cy="1705984"/>
          </a:xfrm>
          <a:prstGeom prst="rect">
            <a:avLst/>
          </a:prstGeom>
          <a:noFill/>
          <a:ln>
            <a:noFill/>
          </a:ln>
        </p:spPr>
      </p:pic>
      <p:sp>
        <p:nvSpPr>
          <p:cNvPr id="84" name="Google Shape;84;p11"/>
          <p:cNvSpPr txBox="1">
            <a:spLocks noGrp="1"/>
          </p:cNvSpPr>
          <p:nvPr>
            <p:ph type="title"/>
          </p:nvPr>
        </p:nvSpPr>
        <p:spPr>
          <a:xfrm>
            <a:off x="4506802" y="1672154"/>
            <a:ext cx="4254600" cy="799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1"/>
          <p:cNvSpPr txBox="1">
            <a:spLocks noGrp="1"/>
          </p:cNvSpPr>
          <p:nvPr>
            <p:ph type="body" idx="1"/>
          </p:nvPr>
        </p:nvSpPr>
        <p:spPr>
          <a:xfrm>
            <a:off x="4506800" y="2646949"/>
            <a:ext cx="4254600" cy="33795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750"/>
              </a:spcBef>
              <a:spcAft>
                <a:spcPts val="0"/>
              </a:spcAft>
              <a:buClr>
                <a:schemeClr val="lt1"/>
              </a:buClr>
              <a:buSzPts val="2800"/>
              <a:buChar char="•"/>
              <a:defRPr sz="1400">
                <a:solidFill>
                  <a:schemeClr val="lt1"/>
                </a:solidFill>
              </a:defRPr>
            </a:lvl1pPr>
            <a:lvl2pPr marL="914400" lvl="1" indent="-304800" algn="l">
              <a:lnSpc>
                <a:spcPct val="90000"/>
              </a:lnSpc>
              <a:spcBef>
                <a:spcPts val="375"/>
              </a:spcBef>
              <a:spcAft>
                <a:spcPts val="0"/>
              </a:spcAft>
              <a:buClr>
                <a:schemeClr val="lt1"/>
              </a:buClr>
              <a:buSzPts val="1200"/>
              <a:buChar char="•"/>
              <a:defRPr>
                <a:solidFill>
                  <a:schemeClr val="lt1"/>
                </a:solidFill>
              </a:defRPr>
            </a:lvl2pPr>
            <a:lvl3pPr marL="1371600" lvl="2" indent="-304800" algn="l">
              <a:lnSpc>
                <a:spcPct val="90000"/>
              </a:lnSpc>
              <a:spcBef>
                <a:spcPts val="375"/>
              </a:spcBef>
              <a:spcAft>
                <a:spcPts val="0"/>
              </a:spcAft>
              <a:buClr>
                <a:schemeClr val="lt1"/>
              </a:buClr>
              <a:buSzPts val="1200"/>
              <a:buChar char="•"/>
              <a:defRPr>
                <a:solidFill>
                  <a:schemeClr val="lt1"/>
                </a:solidFill>
              </a:defRPr>
            </a:lvl3pPr>
            <a:lvl4pPr marL="1828800" lvl="3" indent="-304800" algn="l">
              <a:lnSpc>
                <a:spcPct val="90000"/>
              </a:lnSpc>
              <a:spcBef>
                <a:spcPts val="375"/>
              </a:spcBef>
              <a:spcAft>
                <a:spcPts val="0"/>
              </a:spcAft>
              <a:buClr>
                <a:schemeClr val="lt1"/>
              </a:buClr>
              <a:buSzPts val="1200"/>
              <a:buChar char="•"/>
              <a:defRPr>
                <a:solidFill>
                  <a:schemeClr val="lt1"/>
                </a:solidFill>
              </a:defRPr>
            </a:lvl4pPr>
            <a:lvl5pPr marL="2286000" lvl="4" indent="-304800" algn="l">
              <a:lnSpc>
                <a:spcPct val="90000"/>
              </a:lnSpc>
              <a:spcBef>
                <a:spcPts val="375"/>
              </a:spcBef>
              <a:spcAft>
                <a:spcPts val="0"/>
              </a:spcAft>
              <a:buClr>
                <a:schemeClr val="lt1"/>
              </a:buClr>
              <a:buSzPts val="1200"/>
              <a:buChar char="•"/>
              <a:defRPr>
                <a:solidFill>
                  <a:schemeClr val="lt1"/>
                </a:solidFill>
              </a:defRPr>
            </a:lvl5pPr>
            <a:lvl6pPr marL="2743200" lvl="5" indent="-304800" algn="l">
              <a:lnSpc>
                <a:spcPct val="90000"/>
              </a:lnSpc>
              <a:spcBef>
                <a:spcPts val="375"/>
              </a:spcBef>
              <a:spcAft>
                <a:spcPts val="0"/>
              </a:spcAft>
              <a:buClr>
                <a:schemeClr val="lt1"/>
              </a:buClr>
              <a:buSzPts val="1200"/>
              <a:buChar char="•"/>
              <a:defRPr sz="1200">
                <a:solidFill>
                  <a:schemeClr val="lt1"/>
                </a:solidFill>
              </a:defRPr>
            </a:lvl6pPr>
            <a:lvl7pPr marL="3200400" lvl="6" indent="-304800" algn="l">
              <a:lnSpc>
                <a:spcPct val="90000"/>
              </a:lnSpc>
              <a:spcBef>
                <a:spcPts val="375"/>
              </a:spcBef>
              <a:spcAft>
                <a:spcPts val="0"/>
              </a:spcAft>
              <a:buClr>
                <a:schemeClr val="lt1"/>
              </a:buClr>
              <a:buSzPts val="1200"/>
              <a:buChar char="•"/>
              <a:defRPr sz="1200">
                <a:solidFill>
                  <a:schemeClr val="lt1"/>
                </a:solidFill>
              </a:defRPr>
            </a:lvl7pPr>
            <a:lvl8pPr marL="3657600" lvl="7" indent="-304800" algn="l">
              <a:lnSpc>
                <a:spcPct val="90000"/>
              </a:lnSpc>
              <a:spcBef>
                <a:spcPts val="375"/>
              </a:spcBef>
              <a:spcAft>
                <a:spcPts val="0"/>
              </a:spcAft>
              <a:buClr>
                <a:schemeClr val="lt1"/>
              </a:buClr>
              <a:buSzPts val="1200"/>
              <a:buChar char="•"/>
              <a:defRPr sz="1200">
                <a:solidFill>
                  <a:schemeClr val="lt1"/>
                </a:solidFill>
              </a:defRPr>
            </a:lvl8pPr>
            <a:lvl9pPr marL="4114800" lvl="8" indent="-304800" algn="l">
              <a:lnSpc>
                <a:spcPct val="90000"/>
              </a:lnSpc>
              <a:spcBef>
                <a:spcPts val="375"/>
              </a:spcBef>
              <a:spcAft>
                <a:spcPts val="0"/>
              </a:spcAft>
              <a:buClr>
                <a:schemeClr val="lt1"/>
              </a:buClr>
              <a:buSzPts val="1200"/>
              <a:buChar char="•"/>
              <a:defRPr sz="1200">
                <a:solidFill>
                  <a:schemeClr val="lt1"/>
                </a:solidFill>
              </a:defRPr>
            </a:lvl9pPr>
          </a:lstStyle>
          <a:p>
            <a:endParaRPr/>
          </a:p>
        </p:txBody>
      </p:sp>
      <p:sp>
        <p:nvSpPr>
          <p:cNvPr id="86" name="Google Shape;86;p11"/>
          <p:cNvSpPr txBox="1">
            <a:spLocks noGrp="1"/>
          </p:cNvSpPr>
          <p:nvPr>
            <p:ph type="sldNum" idx="12"/>
          </p:nvPr>
        </p:nvSpPr>
        <p:spPr>
          <a:xfrm>
            <a:off x="6738479" y="6202115"/>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DEAF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87" name="Google Shape;87;p11"/>
          <p:cNvSpPr txBox="1">
            <a:spLocks noGrp="1"/>
          </p:cNvSpPr>
          <p:nvPr>
            <p:ph type="subTitle" idx="3"/>
          </p:nvPr>
        </p:nvSpPr>
        <p:spPr>
          <a:xfrm>
            <a:off x="4541325" y="1147650"/>
            <a:ext cx="4092600" cy="444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rgbClr val="DDEAF6"/>
              </a:buClr>
              <a:buSzPts val="1600"/>
              <a:buNone/>
              <a:defRPr sz="1600" b="1">
                <a:solidFill>
                  <a:srgbClr val="DDEAF6"/>
                </a:solidFill>
              </a:defRPr>
            </a:lvl1pPr>
            <a:lvl2pPr lvl="1" algn="l">
              <a:lnSpc>
                <a:spcPct val="90000"/>
              </a:lnSpc>
              <a:spcBef>
                <a:spcPts val="375"/>
              </a:spcBef>
              <a:spcAft>
                <a:spcPts val="0"/>
              </a:spcAft>
              <a:buSzPts val="1200"/>
              <a:buNone/>
              <a:defRPr/>
            </a:lvl2pPr>
            <a:lvl3pPr lvl="2" algn="l">
              <a:lnSpc>
                <a:spcPct val="90000"/>
              </a:lnSpc>
              <a:spcBef>
                <a:spcPts val="375"/>
              </a:spcBef>
              <a:spcAft>
                <a:spcPts val="0"/>
              </a:spcAft>
              <a:buSzPts val="1200"/>
              <a:buNone/>
              <a:defRPr/>
            </a:lvl3pPr>
            <a:lvl4pPr lvl="3" algn="l">
              <a:lnSpc>
                <a:spcPct val="90000"/>
              </a:lnSpc>
              <a:spcBef>
                <a:spcPts val="375"/>
              </a:spcBef>
              <a:spcAft>
                <a:spcPts val="0"/>
              </a:spcAft>
              <a:buSzPts val="1200"/>
              <a:buNone/>
              <a:defRPr/>
            </a:lvl4pPr>
            <a:lvl5pPr lvl="4" algn="l">
              <a:lnSpc>
                <a:spcPct val="90000"/>
              </a:lnSpc>
              <a:spcBef>
                <a:spcPts val="375"/>
              </a:spcBef>
              <a:spcAft>
                <a:spcPts val="0"/>
              </a:spcAft>
              <a:buSzPts val="1200"/>
              <a:buNone/>
              <a:defRPr/>
            </a:lvl5pPr>
            <a:lvl6pPr lvl="5" algn="l">
              <a:lnSpc>
                <a:spcPct val="90000"/>
              </a:lnSpc>
              <a:spcBef>
                <a:spcPts val="375"/>
              </a:spcBef>
              <a:spcAft>
                <a:spcPts val="0"/>
              </a:spcAft>
              <a:buSzPts val="1350"/>
              <a:buNone/>
              <a:defRPr/>
            </a:lvl6pPr>
            <a:lvl7pPr lvl="6" algn="l">
              <a:lnSpc>
                <a:spcPct val="90000"/>
              </a:lnSpc>
              <a:spcBef>
                <a:spcPts val="375"/>
              </a:spcBef>
              <a:spcAft>
                <a:spcPts val="0"/>
              </a:spcAft>
              <a:buSzPts val="1350"/>
              <a:buNone/>
              <a:defRPr/>
            </a:lvl7pPr>
            <a:lvl8pPr lvl="7" algn="l">
              <a:lnSpc>
                <a:spcPct val="90000"/>
              </a:lnSpc>
              <a:spcBef>
                <a:spcPts val="375"/>
              </a:spcBef>
              <a:spcAft>
                <a:spcPts val="0"/>
              </a:spcAft>
              <a:buSzPts val="1350"/>
              <a:buNone/>
              <a:defRPr/>
            </a:lvl8pPr>
            <a:lvl9pPr lvl="8" algn="l">
              <a:lnSpc>
                <a:spcPct val="90000"/>
              </a:lnSpc>
              <a:spcBef>
                <a:spcPts val="375"/>
              </a:spcBef>
              <a:spcAft>
                <a:spcPts val="0"/>
              </a:spcAft>
              <a:buSzPts val="135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Montserrat"/>
              <a:buNone/>
              <a:defRPr sz="40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17500" algn="l" rtl="0">
              <a:lnSpc>
                <a:spcPct val="90000"/>
              </a:lnSpc>
              <a:spcBef>
                <a:spcPts val="750"/>
              </a:spcBef>
              <a:spcAft>
                <a:spcPts val="0"/>
              </a:spcAft>
              <a:buClr>
                <a:schemeClr val="dk1"/>
              </a:buClr>
              <a:buSzPts val="1400"/>
              <a:buFont typeface="Montserrat Medium"/>
              <a:buChar char="•"/>
              <a:defRPr sz="1400" b="0" i="0" u="none" strike="noStrike" cap="none">
                <a:solidFill>
                  <a:schemeClr val="dk1"/>
                </a:solidFill>
                <a:latin typeface="Montserrat Medium"/>
                <a:ea typeface="Montserrat Medium"/>
                <a:cs typeface="Montserrat Medium"/>
                <a:sym typeface="Montserrat Medium"/>
              </a:defRPr>
            </a:lvl1pPr>
            <a:lvl2pPr marL="914400" marR="0" lvl="1" indent="-304800" algn="l" rtl="0">
              <a:lnSpc>
                <a:spcPct val="90000"/>
              </a:lnSpc>
              <a:spcBef>
                <a:spcPts val="375"/>
              </a:spcBef>
              <a:spcAft>
                <a:spcPts val="0"/>
              </a:spcAft>
              <a:buClr>
                <a:schemeClr val="dk1"/>
              </a:buClr>
              <a:buSzPts val="1200"/>
              <a:buFont typeface="Montserrat Light"/>
              <a:buChar char="•"/>
              <a:defRPr sz="1200" b="0" i="0" u="none" strike="noStrike" cap="none">
                <a:solidFill>
                  <a:schemeClr val="dk1"/>
                </a:solidFill>
                <a:latin typeface="Montserrat Light"/>
                <a:ea typeface="Montserrat Light"/>
                <a:cs typeface="Montserrat Light"/>
                <a:sym typeface="Montserrat Light"/>
              </a:defRPr>
            </a:lvl2pPr>
            <a:lvl3pPr marL="1371600" marR="0" lvl="2" indent="-304800" algn="l" rtl="0">
              <a:lnSpc>
                <a:spcPct val="90000"/>
              </a:lnSpc>
              <a:spcBef>
                <a:spcPts val="375"/>
              </a:spcBef>
              <a:spcAft>
                <a:spcPts val="0"/>
              </a:spcAft>
              <a:buClr>
                <a:schemeClr val="dk1"/>
              </a:buClr>
              <a:buSzPts val="1200"/>
              <a:buFont typeface="Montserrat Light"/>
              <a:buChar char="•"/>
              <a:defRPr sz="1200" b="0" i="0" u="none" strike="noStrike" cap="none">
                <a:solidFill>
                  <a:schemeClr val="dk1"/>
                </a:solidFill>
                <a:latin typeface="Montserrat Light"/>
                <a:ea typeface="Montserrat Light"/>
                <a:cs typeface="Montserrat Light"/>
                <a:sym typeface="Montserrat Light"/>
              </a:defRPr>
            </a:lvl3pPr>
            <a:lvl4pPr marL="1828800" marR="0" lvl="3" indent="-304800" algn="l" rtl="0">
              <a:lnSpc>
                <a:spcPct val="90000"/>
              </a:lnSpc>
              <a:spcBef>
                <a:spcPts val="375"/>
              </a:spcBef>
              <a:spcAft>
                <a:spcPts val="0"/>
              </a:spcAft>
              <a:buClr>
                <a:schemeClr val="dk1"/>
              </a:buClr>
              <a:buSzPts val="1200"/>
              <a:buFont typeface="Montserrat Light"/>
              <a:buChar char="•"/>
              <a:defRPr sz="1200" b="0" i="0" u="none" strike="noStrike" cap="none">
                <a:solidFill>
                  <a:schemeClr val="dk1"/>
                </a:solidFill>
                <a:latin typeface="Montserrat Light"/>
                <a:ea typeface="Montserrat Light"/>
                <a:cs typeface="Montserrat Light"/>
                <a:sym typeface="Montserrat Light"/>
              </a:defRPr>
            </a:lvl4pPr>
            <a:lvl5pPr marL="2286000" marR="0" lvl="4" indent="-304800" algn="l" rtl="0">
              <a:lnSpc>
                <a:spcPct val="90000"/>
              </a:lnSpc>
              <a:spcBef>
                <a:spcPts val="375"/>
              </a:spcBef>
              <a:spcAft>
                <a:spcPts val="0"/>
              </a:spcAft>
              <a:buClr>
                <a:schemeClr val="dk1"/>
              </a:buClr>
              <a:buSzPts val="1200"/>
              <a:buFont typeface="Montserrat Light"/>
              <a:buChar char="•"/>
              <a:defRPr sz="1200" b="0" i="0" u="none" strike="noStrike" cap="none">
                <a:solidFill>
                  <a:schemeClr val="dk1"/>
                </a:solidFill>
                <a:latin typeface="Montserrat Light"/>
                <a:ea typeface="Montserrat Light"/>
                <a:cs typeface="Montserrat Light"/>
                <a:sym typeface="Montserrat Light"/>
              </a:defRPr>
            </a:lvl5pPr>
            <a:lvl6pPr marL="2743200" marR="0" lvl="5" indent="-314325" algn="l" rtl="0">
              <a:lnSpc>
                <a:spcPct val="90000"/>
              </a:lnSpc>
              <a:spcBef>
                <a:spcPts val="375"/>
              </a:spcBef>
              <a:spcAft>
                <a:spcPts val="0"/>
              </a:spcAft>
              <a:buClr>
                <a:schemeClr val="dk1"/>
              </a:buClr>
              <a:buSzPts val="1350"/>
              <a:buFont typeface="Montserrat Light"/>
              <a:buChar char="•"/>
              <a:defRPr sz="1350" b="0" i="0" u="none" strike="noStrike" cap="none">
                <a:solidFill>
                  <a:schemeClr val="dk1"/>
                </a:solidFill>
                <a:latin typeface="Montserrat Light"/>
                <a:ea typeface="Montserrat Light"/>
                <a:cs typeface="Montserrat Light"/>
                <a:sym typeface="Montserrat Light"/>
              </a:defRPr>
            </a:lvl6pPr>
            <a:lvl7pPr marL="3200400" marR="0" lvl="6" indent="-314325" algn="l" rtl="0">
              <a:lnSpc>
                <a:spcPct val="90000"/>
              </a:lnSpc>
              <a:spcBef>
                <a:spcPts val="375"/>
              </a:spcBef>
              <a:spcAft>
                <a:spcPts val="0"/>
              </a:spcAft>
              <a:buClr>
                <a:schemeClr val="dk1"/>
              </a:buClr>
              <a:buSzPts val="1350"/>
              <a:buFont typeface="Montserrat Light"/>
              <a:buChar char="•"/>
              <a:defRPr sz="1350" b="0" i="0" u="none" strike="noStrike" cap="none">
                <a:solidFill>
                  <a:schemeClr val="dk1"/>
                </a:solidFill>
                <a:latin typeface="Montserrat Light"/>
                <a:ea typeface="Montserrat Light"/>
                <a:cs typeface="Montserrat Light"/>
                <a:sym typeface="Montserrat Light"/>
              </a:defRPr>
            </a:lvl7pPr>
            <a:lvl8pPr marL="3657600" marR="0" lvl="7" indent="-314325" algn="l" rtl="0">
              <a:lnSpc>
                <a:spcPct val="90000"/>
              </a:lnSpc>
              <a:spcBef>
                <a:spcPts val="375"/>
              </a:spcBef>
              <a:spcAft>
                <a:spcPts val="0"/>
              </a:spcAft>
              <a:buClr>
                <a:schemeClr val="dk1"/>
              </a:buClr>
              <a:buSzPts val="1350"/>
              <a:buFont typeface="Montserrat Light"/>
              <a:buChar char="•"/>
              <a:defRPr sz="1350" b="0" i="0" u="none" strike="noStrike" cap="none">
                <a:solidFill>
                  <a:schemeClr val="dk1"/>
                </a:solidFill>
                <a:latin typeface="Montserrat Light"/>
                <a:ea typeface="Montserrat Light"/>
                <a:cs typeface="Montserrat Light"/>
                <a:sym typeface="Montserrat Light"/>
              </a:defRPr>
            </a:lvl8pPr>
            <a:lvl9pPr marL="4114800" marR="0" lvl="8" indent="-314325" algn="l" rtl="0">
              <a:lnSpc>
                <a:spcPct val="90000"/>
              </a:lnSpc>
              <a:spcBef>
                <a:spcPts val="375"/>
              </a:spcBef>
              <a:spcAft>
                <a:spcPts val="0"/>
              </a:spcAft>
              <a:buClr>
                <a:schemeClr val="dk1"/>
              </a:buClr>
              <a:buSzPts val="1350"/>
              <a:buFont typeface="Montserrat Light"/>
              <a:buChar char="•"/>
              <a:defRPr sz="1350" b="0" i="0" u="none" strike="noStrike" cap="none">
                <a:solidFill>
                  <a:schemeClr val="dk1"/>
                </a:solidFill>
                <a:latin typeface="Montserrat Light"/>
                <a:ea typeface="Montserrat Light"/>
                <a:cs typeface="Montserrat Light"/>
                <a:sym typeface="Montserrat Light"/>
              </a:defRPr>
            </a:lvl9pPr>
          </a:lstStyle>
          <a:p>
            <a:endParaRPr/>
          </a:p>
        </p:txBody>
      </p:sp>
      <p:sp>
        <p:nvSpPr>
          <p:cNvPr id="8" name="Google Shape;8;p14"/>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14"/>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Google Shape;10;p14"/>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p:nvPr/>
        </p:nvSpPr>
        <p:spPr>
          <a:xfrm>
            <a:off x="386400" y="1326875"/>
            <a:ext cx="8371200" cy="2152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CA" sz="3600" b="1">
                <a:solidFill>
                  <a:srgbClr val="073763"/>
                </a:solidFill>
                <a:latin typeface="Montserrat"/>
                <a:ea typeface="Montserrat"/>
                <a:cs typeface="Montserrat"/>
                <a:sym typeface="Montserrat"/>
              </a:rPr>
              <a:t>ASKING THE TOUGH QUESTIONS</a:t>
            </a:r>
            <a:endParaRPr sz="3600" b="1">
              <a:solidFill>
                <a:srgbClr val="073763"/>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1500" b="1">
              <a:solidFill>
                <a:srgbClr val="D5E5F4"/>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CA" sz="2400" b="1">
                <a:solidFill>
                  <a:srgbClr val="D5E5F4"/>
                </a:solidFill>
                <a:latin typeface="Montserrat"/>
                <a:ea typeface="Montserrat"/>
                <a:cs typeface="Montserrat"/>
                <a:sym typeface="Montserrat"/>
              </a:rPr>
              <a:t>WHY WE SHOULD INCLUDE MENTAL HEALTH QUESTIONS DURING PRE-TRIP SCREENING</a:t>
            </a:r>
            <a:endParaRPr sz="2400" b="1">
              <a:solidFill>
                <a:srgbClr val="D5E5F4"/>
              </a:solidFill>
              <a:latin typeface="Montserrat"/>
              <a:ea typeface="Montserrat"/>
              <a:cs typeface="Montserrat"/>
              <a:sym typeface="Montserrat"/>
            </a:endParaRPr>
          </a:p>
          <a:p>
            <a:pPr marL="0" lvl="0" indent="0" algn="l" rtl="0">
              <a:spcBef>
                <a:spcPts val="0"/>
              </a:spcBef>
              <a:spcAft>
                <a:spcPts val="0"/>
              </a:spcAft>
              <a:buNone/>
            </a:pPr>
            <a:endParaRPr>
              <a:latin typeface="Montserrat Medium"/>
              <a:ea typeface="Montserrat Medium"/>
              <a:cs typeface="Montserrat Medium"/>
              <a:sym typeface="Montserrat Medium"/>
            </a:endParaRPr>
          </a:p>
        </p:txBody>
      </p:sp>
      <p:sp>
        <p:nvSpPr>
          <p:cNvPr id="108" name="Google Shape;108;p1"/>
          <p:cNvSpPr txBox="1"/>
          <p:nvPr/>
        </p:nvSpPr>
        <p:spPr>
          <a:xfrm>
            <a:off x="2640450" y="3298550"/>
            <a:ext cx="3863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a:solidFill>
                  <a:schemeClr val="lt1"/>
                </a:solidFill>
                <a:latin typeface="Montserrat Medium"/>
                <a:ea typeface="Montserrat Medium"/>
                <a:cs typeface="Montserrat Medium"/>
                <a:sym typeface="Montserrat Medium"/>
              </a:rPr>
              <a:t>Created by Jill Zeppa &amp; Sarah Coulter</a:t>
            </a:r>
            <a:endParaRPr>
              <a:solidFill>
                <a:schemeClr val="lt1"/>
              </a:solidFill>
              <a:latin typeface="Montserrat Medium"/>
              <a:ea typeface="Montserrat Medium"/>
              <a:cs typeface="Montserrat Medium"/>
              <a:sym typeface="Montserrat Medium"/>
            </a:endParaRPr>
          </a:p>
          <a:p>
            <a:pPr marL="0" lvl="0" indent="0" algn="ctr" rtl="0">
              <a:spcBef>
                <a:spcPts val="0"/>
              </a:spcBef>
              <a:spcAft>
                <a:spcPts val="0"/>
              </a:spcAft>
              <a:buNone/>
            </a:pPr>
            <a:endParaRPr>
              <a:solidFill>
                <a:schemeClr val="lt1"/>
              </a:solidFill>
              <a:latin typeface="Montserrat Medium"/>
              <a:ea typeface="Montserrat Medium"/>
              <a:cs typeface="Montserrat Medium"/>
              <a:sym typeface="Montserrat Medium"/>
            </a:endParaRPr>
          </a:p>
          <a:p>
            <a:pPr marL="0" lvl="0" indent="0" algn="ctr" rtl="0">
              <a:spcBef>
                <a:spcPts val="0"/>
              </a:spcBef>
              <a:spcAft>
                <a:spcPts val="0"/>
              </a:spcAft>
              <a:buNone/>
            </a:pPr>
            <a:r>
              <a:rPr lang="en-CA">
                <a:solidFill>
                  <a:schemeClr val="lt1"/>
                </a:solidFill>
                <a:latin typeface="Montserrat Medium"/>
                <a:ea typeface="Montserrat Medium"/>
                <a:cs typeface="Montserrat Medium"/>
                <a:sym typeface="Montserrat Medium"/>
              </a:rPr>
              <a:t>Presented by Sarah Coulter</a:t>
            </a:r>
            <a:endParaRPr>
              <a:solidFill>
                <a:schemeClr val="lt1"/>
              </a:solidFill>
              <a:latin typeface="Montserrat Medium"/>
              <a:ea typeface="Montserrat Medium"/>
              <a:cs typeface="Montserrat Medium"/>
              <a:sym typeface="Montserra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d6d489501f_0_34"/>
          <p:cNvSpPr txBox="1"/>
          <p:nvPr/>
        </p:nvSpPr>
        <p:spPr>
          <a:xfrm>
            <a:off x="810300" y="817075"/>
            <a:ext cx="7523400" cy="800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4000" b="1">
                <a:solidFill>
                  <a:srgbClr val="073763"/>
                </a:solidFill>
                <a:latin typeface="Montserrat"/>
                <a:ea typeface="Montserrat"/>
                <a:cs typeface="Montserrat"/>
                <a:sym typeface="Montserrat"/>
              </a:rPr>
              <a:t>PARTICIPANT 2</a:t>
            </a:r>
            <a:endParaRPr sz="4000">
              <a:solidFill>
                <a:srgbClr val="073763"/>
              </a:solidFill>
              <a:latin typeface="Montserrat Medium"/>
              <a:ea typeface="Montserrat Medium"/>
              <a:cs typeface="Montserrat Medium"/>
              <a:sym typeface="Montserrat Medium"/>
            </a:endParaRPr>
          </a:p>
        </p:txBody>
      </p:sp>
      <p:sp>
        <p:nvSpPr>
          <p:cNvPr id="176" name="Google Shape;176;g1d6d489501f_0_34"/>
          <p:cNvSpPr txBox="1"/>
          <p:nvPr/>
        </p:nvSpPr>
        <p:spPr>
          <a:xfrm>
            <a:off x="0" y="1617475"/>
            <a:ext cx="9144000" cy="2955300"/>
          </a:xfrm>
          <a:prstGeom prst="rect">
            <a:avLst/>
          </a:prstGeom>
          <a:noFill/>
          <a:ln>
            <a:noFill/>
          </a:ln>
        </p:spPr>
        <p:txBody>
          <a:bodyPr spcFirstLastPara="1" wrap="square" lIns="91425" tIns="91425" rIns="91425" bIns="91425" anchor="t" anchorCtr="0">
            <a:spAutoFit/>
          </a:bodyPr>
          <a:lstStyle/>
          <a:p>
            <a:pPr marL="914400" lvl="0" indent="-355600" algn="l" rtl="0">
              <a:lnSpc>
                <a:spcPct val="115000"/>
              </a:lnSpc>
              <a:spcBef>
                <a:spcPts val="1200"/>
              </a:spcBef>
              <a:spcAft>
                <a:spcPts val="0"/>
              </a:spcAft>
              <a:buClr>
                <a:srgbClr val="FFFFFF"/>
              </a:buClr>
              <a:buSzPts val="2000"/>
              <a:buFont typeface="Montserrat"/>
              <a:buChar char="❖"/>
            </a:pPr>
            <a:r>
              <a:rPr lang="en-CA" sz="2000" b="1">
                <a:solidFill>
                  <a:srgbClr val="FFFFFF"/>
                </a:solidFill>
                <a:latin typeface="Montserrat"/>
                <a:ea typeface="Montserrat"/>
                <a:cs typeface="Montserrat"/>
                <a:sym typeface="Montserrat"/>
              </a:rPr>
              <a:t>Age</a:t>
            </a:r>
            <a:r>
              <a:rPr lang="en-CA" sz="2000">
                <a:solidFill>
                  <a:srgbClr val="FFFFFF"/>
                </a:solidFill>
                <a:latin typeface="Montserrat"/>
                <a:ea typeface="Montserrat"/>
                <a:cs typeface="Montserrat"/>
                <a:sym typeface="Montserrat"/>
              </a:rPr>
              <a:t>: 15 yrs</a:t>
            </a:r>
            <a:endParaRPr sz="2000">
              <a:solidFill>
                <a:srgbClr val="FFFFFF"/>
              </a:solidFill>
              <a:latin typeface="Montserrat"/>
              <a:ea typeface="Montserrat"/>
              <a:cs typeface="Montserrat"/>
              <a:sym typeface="Montserrat"/>
            </a:endParaRPr>
          </a:p>
          <a:p>
            <a:pPr marL="914400" lvl="0" indent="-355600" algn="l" rtl="0">
              <a:lnSpc>
                <a:spcPct val="115000"/>
              </a:lnSpc>
              <a:spcBef>
                <a:spcPts val="1200"/>
              </a:spcBef>
              <a:spcAft>
                <a:spcPts val="0"/>
              </a:spcAft>
              <a:buClr>
                <a:srgbClr val="FFFFFF"/>
              </a:buClr>
              <a:buSzPts val="2000"/>
              <a:buFont typeface="Montserrat"/>
              <a:buChar char="❖"/>
            </a:pPr>
            <a:r>
              <a:rPr lang="en-CA" sz="2000" b="1">
                <a:solidFill>
                  <a:srgbClr val="FFFFFF"/>
                </a:solidFill>
                <a:latin typeface="Montserrat"/>
                <a:ea typeface="Montserrat"/>
                <a:cs typeface="Montserrat"/>
                <a:sym typeface="Montserrat"/>
              </a:rPr>
              <a:t>Program</a:t>
            </a:r>
            <a:r>
              <a:rPr lang="en-CA" sz="2000">
                <a:solidFill>
                  <a:srgbClr val="FFFFFF"/>
                </a:solidFill>
                <a:latin typeface="Montserrat"/>
                <a:ea typeface="Montserrat"/>
                <a:cs typeface="Montserrat"/>
                <a:sym typeface="Montserrat"/>
              </a:rPr>
              <a:t>: 7-Day Connecting with Courage Canoeing</a:t>
            </a:r>
            <a:endParaRPr sz="2000">
              <a:solidFill>
                <a:srgbClr val="FFFFFF"/>
              </a:solidFill>
              <a:latin typeface="Montserrat"/>
              <a:ea typeface="Montserrat"/>
              <a:cs typeface="Montserrat"/>
              <a:sym typeface="Montserrat"/>
            </a:endParaRPr>
          </a:p>
          <a:p>
            <a:pPr marL="914400" lvl="0" indent="-355600" algn="l" rtl="0">
              <a:lnSpc>
                <a:spcPct val="115000"/>
              </a:lnSpc>
              <a:spcBef>
                <a:spcPts val="1200"/>
              </a:spcBef>
              <a:spcAft>
                <a:spcPts val="0"/>
              </a:spcAft>
              <a:buClr>
                <a:srgbClr val="FFFFFF"/>
              </a:buClr>
              <a:buSzPts val="2000"/>
              <a:buFont typeface="Montserrat"/>
              <a:buChar char="❖"/>
            </a:pPr>
            <a:r>
              <a:rPr lang="en-CA" sz="2000" b="1">
                <a:solidFill>
                  <a:srgbClr val="FFFFFF"/>
                </a:solidFill>
                <a:latin typeface="Montserrat"/>
                <a:ea typeface="Montserrat"/>
                <a:cs typeface="Montserrat"/>
                <a:sym typeface="Montserrat"/>
              </a:rPr>
              <a:t>Medical</a:t>
            </a:r>
            <a:r>
              <a:rPr lang="en-CA" sz="2000">
                <a:solidFill>
                  <a:srgbClr val="FFFFFF"/>
                </a:solidFill>
                <a:latin typeface="Montserrat"/>
                <a:ea typeface="Montserrat"/>
                <a:cs typeface="Montserrat"/>
                <a:sym typeface="Montserrat"/>
              </a:rPr>
              <a:t>:</a:t>
            </a:r>
            <a:endParaRPr sz="2000">
              <a:solidFill>
                <a:srgbClr val="FFFFFF"/>
              </a:solidFill>
              <a:latin typeface="Montserrat"/>
              <a:ea typeface="Montserrat"/>
              <a:cs typeface="Montserrat"/>
              <a:sym typeface="Montserrat"/>
            </a:endParaRPr>
          </a:p>
          <a:p>
            <a:pPr marL="1828800" lvl="1" indent="-355600" algn="l" rtl="0">
              <a:lnSpc>
                <a:spcPct val="115000"/>
              </a:lnSpc>
              <a:spcBef>
                <a:spcPts val="100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Anxiety</a:t>
            </a:r>
            <a:endParaRPr sz="2000">
              <a:solidFill>
                <a:srgbClr val="FFFFFF"/>
              </a:solidFill>
              <a:latin typeface="Montserrat"/>
              <a:ea typeface="Montserrat"/>
              <a:cs typeface="Montserrat"/>
              <a:sym typeface="Montserrat"/>
            </a:endParaRPr>
          </a:p>
          <a:p>
            <a:pPr marL="1828800" lvl="1" indent="-355600" algn="l" rtl="0">
              <a:lnSpc>
                <a:spcPct val="115000"/>
              </a:lnSpc>
              <a:spcBef>
                <a:spcPts val="100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Challenging Life Event(s)</a:t>
            </a:r>
            <a:endParaRPr sz="2000">
              <a:solidFill>
                <a:srgbClr val="FFFFFF"/>
              </a:solidFill>
              <a:latin typeface="Montserrat"/>
              <a:ea typeface="Montserrat"/>
              <a:cs typeface="Montserrat"/>
              <a:sym typeface="Montserrat"/>
            </a:endParaRPr>
          </a:p>
          <a:p>
            <a:pPr marL="1828800" lvl="1" indent="-355600" algn="l" rtl="0">
              <a:lnSpc>
                <a:spcPct val="115000"/>
              </a:lnSpc>
              <a:spcBef>
                <a:spcPts val="1000"/>
              </a:spcBef>
              <a:spcAft>
                <a:spcPts val="1000"/>
              </a:spcAft>
              <a:buClr>
                <a:srgbClr val="FFFFFF"/>
              </a:buClr>
              <a:buSzPts val="2000"/>
              <a:buFont typeface="Montserrat"/>
              <a:buChar char="➢"/>
            </a:pPr>
            <a:r>
              <a:rPr lang="en-CA" sz="2000">
                <a:solidFill>
                  <a:srgbClr val="FFFFFF"/>
                </a:solidFill>
                <a:latin typeface="Montserrat"/>
                <a:ea typeface="Montserrat"/>
                <a:cs typeface="Montserrat"/>
                <a:sym typeface="Montserrat"/>
              </a:rPr>
              <a:t>Homesickness</a:t>
            </a:r>
            <a:endParaRPr sz="2000">
              <a:solidFill>
                <a:srgbClr val="FFFFFF"/>
              </a:solidFill>
              <a:latin typeface="Montserrat"/>
              <a:ea typeface="Montserrat"/>
              <a:cs typeface="Montserrat"/>
              <a:sym typeface="Montserrat"/>
            </a:endParaRPr>
          </a:p>
        </p:txBody>
      </p:sp>
      <p:sp>
        <p:nvSpPr>
          <p:cNvPr id="177" name="Google Shape;177;g1d6d489501f_0_34"/>
          <p:cNvSpPr/>
          <p:nvPr/>
        </p:nvSpPr>
        <p:spPr>
          <a:xfrm>
            <a:off x="25" y="0"/>
            <a:ext cx="9144000" cy="6858000"/>
          </a:xfrm>
          <a:prstGeom prst="rect">
            <a:avLst/>
          </a:prstGeom>
          <a:solidFill>
            <a:srgbClr val="E7E6E6">
              <a:alpha val="535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g1d6d489501f_0_34"/>
          <p:cNvSpPr txBox="1"/>
          <p:nvPr/>
        </p:nvSpPr>
        <p:spPr>
          <a:xfrm>
            <a:off x="1574400" y="1617475"/>
            <a:ext cx="5995200" cy="1169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CA" sz="6400" b="1">
                <a:solidFill>
                  <a:srgbClr val="073763"/>
                </a:solidFill>
                <a:latin typeface="Montserrat"/>
                <a:ea typeface="Montserrat"/>
                <a:cs typeface="Montserrat"/>
                <a:sym typeface="Montserrat"/>
              </a:rPr>
              <a:t>OUTCOME:</a:t>
            </a:r>
            <a:endParaRPr sz="3800">
              <a:solidFill>
                <a:srgbClr val="073763"/>
              </a:solidFill>
              <a:latin typeface="Montserrat Medium"/>
              <a:ea typeface="Montserrat Medium"/>
              <a:cs typeface="Montserrat Medium"/>
              <a:sym typeface="Montserrat Medium"/>
            </a:endParaRPr>
          </a:p>
        </p:txBody>
      </p:sp>
      <p:sp>
        <p:nvSpPr>
          <p:cNvPr id="179" name="Google Shape;179;g1d6d489501f_0_34"/>
          <p:cNvSpPr txBox="1"/>
          <p:nvPr/>
        </p:nvSpPr>
        <p:spPr>
          <a:xfrm>
            <a:off x="2163750" y="2882275"/>
            <a:ext cx="4816500" cy="908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CA" sz="4700" b="1">
                <a:solidFill>
                  <a:schemeClr val="accent6"/>
                </a:solidFill>
                <a:latin typeface="Montserrat"/>
                <a:ea typeface="Montserrat"/>
                <a:cs typeface="Montserrat"/>
                <a:sym typeface="Montserrat"/>
              </a:rPr>
              <a:t>APPROVED</a:t>
            </a:r>
            <a:endParaRPr sz="2100">
              <a:solidFill>
                <a:schemeClr val="accent6"/>
              </a:solidFill>
              <a:latin typeface="Montserrat Medium"/>
              <a:ea typeface="Montserrat Medium"/>
              <a:cs typeface="Montserrat Medium"/>
              <a:sym typeface="Montserrat Medium"/>
            </a:endParaRPr>
          </a:p>
        </p:txBody>
      </p:sp>
      <p:sp>
        <p:nvSpPr>
          <p:cNvPr id="180" name="Google Shape;180;g1d6d489501f_0_34"/>
          <p:cNvSpPr txBox="1"/>
          <p:nvPr/>
        </p:nvSpPr>
        <p:spPr>
          <a:xfrm>
            <a:off x="2192575" y="3754100"/>
            <a:ext cx="4758900" cy="167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CA" sz="4500" b="1">
                <a:solidFill>
                  <a:schemeClr val="accent6"/>
                </a:solidFill>
                <a:latin typeface="Montserrat"/>
                <a:ea typeface="Montserrat"/>
                <a:cs typeface="Montserrat"/>
                <a:sym typeface="Montserrat"/>
              </a:rPr>
              <a:t>THRIVED ON TRIP!</a:t>
            </a:r>
            <a:endParaRPr sz="1900">
              <a:solidFill>
                <a:schemeClr val="accent6"/>
              </a:solidFill>
              <a:latin typeface="Montserrat Medium"/>
              <a:ea typeface="Montserrat Medium"/>
              <a:cs typeface="Montserrat Medium"/>
              <a:sym typeface="Montserra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8"/>
                                        </p:tgtEl>
                                        <p:attrNameLst>
                                          <p:attrName>style.visibility</p:attrName>
                                        </p:attrNameLst>
                                      </p:cBhvr>
                                      <p:to>
                                        <p:strVal val="visible"/>
                                      </p:to>
                                    </p:set>
                                    <p:animEffect transition="in" filter="fade">
                                      <p:cBhvr>
                                        <p:cTn id="11" dur="1000"/>
                                        <p:tgtEl>
                                          <p:spTgt spid="17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9"/>
                                        </p:tgtEl>
                                        <p:attrNameLst>
                                          <p:attrName>style.visibility</p:attrName>
                                        </p:attrNameLst>
                                      </p:cBhvr>
                                      <p:to>
                                        <p:strVal val="visible"/>
                                      </p:to>
                                    </p:set>
                                    <p:animEffect transition="in" filter="fade">
                                      <p:cBhvr>
                                        <p:cTn id="16" dur="1000"/>
                                        <p:tgtEl>
                                          <p:spTgt spid="17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0"/>
                                        </p:tgtEl>
                                        <p:attrNameLst>
                                          <p:attrName>style.visibility</p:attrName>
                                        </p:attrNameLst>
                                      </p:cBhvr>
                                      <p:to>
                                        <p:strVal val="visible"/>
                                      </p:to>
                                    </p:set>
                                    <p:animEffect transition="in" filter="fade">
                                      <p:cBhvr>
                                        <p:cTn id="21"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1f02825ac53_0_19"/>
          <p:cNvPicPr preferRelativeResize="0">
            <a:picLocks noGrp="1"/>
          </p:cNvPicPr>
          <p:nvPr>
            <p:ph type="pic" idx="2"/>
          </p:nvPr>
        </p:nvPicPr>
        <p:blipFill rotWithShape="1">
          <a:blip r:embed="rId3">
            <a:alphaModFix/>
          </a:blip>
          <a:srcRect/>
          <a:stretch/>
        </p:blipFill>
        <p:spPr>
          <a:xfrm>
            <a:off x="0" y="0"/>
            <a:ext cx="9144003" cy="6858002"/>
          </a:xfrm>
          <a:prstGeom prst="rect">
            <a:avLst/>
          </a:prstGeom>
        </p:spPr>
      </p:pic>
      <p:sp>
        <p:nvSpPr>
          <p:cNvPr id="186" name="Google Shape;186;g1f02825ac53_0_19"/>
          <p:cNvSpPr txBox="1">
            <a:spLocks noGrp="1"/>
          </p:cNvSpPr>
          <p:nvPr>
            <p:ph type="title"/>
          </p:nvPr>
        </p:nvSpPr>
        <p:spPr>
          <a:xfrm>
            <a:off x="628655" y="1707796"/>
            <a:ext cx="7886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CA">
                <a:solidFill>
                  <a:srgbClr val="073763"/>
                </a:solidFill>
              </a:rPr>
              <a:t>The Biggest Difference?</a:t>
            </a:r>
            <a:endParaRPr>
              <a:solidFill>
                <a:srgbClr val="073763"/>
              </a:solidFill>
            </a:endParaRPr>
          </a:p>
        </p:txBody>
      </p:sp>
      <p:sp>
        <p:nvSpPr>
          <p:cNvPr id="187" name="Google Shape;187;g1f02825ac53_0_19"/>
          <p:cNvSpPr txBox="1"/>
          <p:nvPr/>
        </p:nvSpPr>
        <p:spPr>
          <a:xfrm>
            <a:off x="1373100" y="5233350"/>
            <a:ext cx="6397800" cy="10929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CA" sz="5000" b="1">
                <a:solidFill>
                  <a:schemeClr val="lt1"/>
                </a:solidFill>
                <a:latin typeface="Montserrat"/>
                <a:ea typeface="Montserrat"/>
                <a:cs typeface="Montserrat"/>
                <a:sym typeface="Montserrat"/>
              </a:rPr>
              <a:t>Informed Consent!</a:t>
            </a:r>
            <a:endParaRPr sz="5000" b="1">
              <a:solidFill>
                <a:schemeClr val="lt1"/>
              </a:solidFill>
              <a:latin typeface="Montserrat"/>
              <a:ea typeface="Montserrat"/>
              <a:cs typeface="Montserrat"/>
              <a:sym typeface="Montserrat"/>
            </a:endParaRPr>
          </a:p>
          <a:p>
            <a:pPr marL="0" lvl="0" indent="0" algn="l" rtl="0">
              <a:spcBef>
                <a:spcPts val="0"/>
              </a:spcBef>
              <a:spcAft>
                <a:spcPts val="0"/>
              </a:spcAft>
              <a:buNone/>
            </a:pPr>
            <a:endParaRPr>
              <a:solidFill>
                <a:schemeClr val="lt1"/>
              </a:solidFill>
              <a:latin typeface="Montserrat Medium"/>
              <a:ea typeface="Montserrat Medium"/>
              <a:cs typeface="Montserrat Medium"/>
              <a:sym typeface="Montserra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7"/>
                                        </p:tgtEl>
                                        <p:attrNameLst>
                                          <p:attrName>style.visibility</p:attrName>
                                        </p:attrNameLst>
                                      </p:cBhvr>
                                      <p:to>
                                        <p:strVal val="visible"/>
                                      </p:to>
                                    </p:set>
                                    <p:anim calcmode="lin" valueType="num">
                                      <p:cBhvr additive="base">
                                        <p:cTn id="12" dur="300"/>
                                        <p:tgtEl>
                                          <p:spTgt spid="18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f02825ac53_0_34"/>
          <p:cNvSpPr txBox="1">
            <a:spLocks noGrp="1"/>
          </p:cNvSpPr>
          <p:nvPr>
            <p:ph type="title"/>
          </p:nvPr>
        </p:nvSpPr>
        <p:spPr>
          <a:xfrm>
            <a:off x="629841" y="860426"/>
            <a:ext cx="7886700" cy="678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CA" b="1">
                <a:solidFill>
                  <a:srgbClr val="073763"/>
                </a:solidFill>
              </a:rPr>
              <a:t>PARTICIPANT 3</a:t>
            </a:r>
            <a:endParaRPr b="1">
              <a:solidFill>
                <a:srgbClr val="073763"/>
              </a:solidFill>
            </a:endParaRPr>
          </a:p>
        </p:txBody>
      </p:sp>
      <p:sp>
        <p:nvSpPr>
          <p:cNvPr id="193" name="Google Shape;193;g1f02825ac53_0_34"/>
          <p:cNvSpPr txBox="1"/>
          <p:nvPr/>
        </p:nvSpPr>
        <p:spPr>
          <a:xfrm>
            <a:off x="0" y="1541400"/>
            <a:ext cx="9144000" cy="5316600"/>
          </a:xfrm>
          <a:prstGeom prst="rect">
            <a:avLst/>
          </a:prstGeom>
          <a:noFill/>
          <a:ln>
            <a:noFill/>
          </a:ln>
        </p:spPr>
        <p:txBody>
          <a:bodyPr spcFirstLastPara="1" wrap="square" lIns="91425" tIns="91425" rIns="91425" bIns="91425" anchor="t" anchorCtr="0">
            <a:noAutofit/>
          </a:bodyPr>
          <a:lstStyle/>
          <a:p>
            <a:pPr marL="914400" lvl="0" indent="-355600" algn="l" rtl="0">
              <a:lnSpc>
                <a:spcPct val="115000"/>
              </a:lnSpc>
              <a:spcBef>
                <a:spcPts val="1200"/>
              </a:spcBef>
              <a:spcAft>
                <a:spcPts val="0"/>
              </a:spcAft>
              <a:buClr>
                <a:schemeClr val="lt1"/>
              </a:buClr>
              <a:buSzPts val="2000"/>
              <a:buFont typeface="Montserrat"/>
              <a:buChar char="❖"/>
            </a:pPr>
            <a:r>
              <a:rPr lang="en-CA" sz="2000" b="1">
                <a:solidFill>
                  <a:schemeClr val="lt1"/>
                </a:solidFill>
                <a:latin typeface="Montserrat"/>
                <a:ea typeface="Montserrat"/>
                <a:cs typeface="Montserrat"/>
                <a:sym typeface="Montserrat"/>
              </a:rPr>
              <a:t>Age</a:t>
            </a:r>
            <a:r>
              <a:rPr lang="en-CA" sz="2000">
                <a:solidFill>
                  <a:schemeClr val="lt1"/>
                </a:solidFill>
                <a:latin typeface="Montserrat"/>
                <a:ea typeface="Montserrat"/>
                <a:cs typeface="Montserrat"/>
                <a:sym typeface="Montserrat"/>
              </a:rPr>
              <a:t>: 20 ys</a:t>
            </a:r>
            <a:endParaRPr sz="2000">
              <a:solidFill>
                <a:schemeClr val="lt1"/>
              </a:solidFill>
              <a:latin typeface="Montserrat"/>
              <a:ea typeface="Montserrat"/>
              <a:cs typeface="Montserrat"/>
              <a:sym typeface="Montserrat"/>
            </a:endParaRPr>
          </a:p>
          <a:p>
            <a:pPr marL="914400" lvl="0" indent="-355600" algn="l" rtl="0">
              <a:lnSpc>
                <a:spcPct val="115000"/>
              </a:lnSpc>
              <a:spcBef>
                <a:spcPts val="1000"/>
              </a:spcBef>
              <a:spcAft>
                <a:spcPts val="0"/>
              </a:spcAft>
              <a:buClr>
                <a:schemeClr val="lt1"/>
              </a:buClr>
              <a:buSzPts val="2000"/>
              <a:buFont typeface="Montserrat"/>
              <a:buChar char="❖"/>
            </a:pPr>
            <a:r>
              <a:rPr lang="en-CA" sz="2000" b="1">
                <a:solidFill>
                  <a:schemeClr val="lt1"/>
                </a:solidFill>
                <a:latin typeface="Montserrat"/>
                <a:ea typeface="Montserrat"/>
                <a:cs typeface="Montserrat"/>
                <a:sym typeface="Montserrat"/>
              </a:rPr>
              <a:t>Program</a:t>
            </a:r>
            <a:r>
              <a:rPr lang="en-CA" sz="2000">
                <a:solidFill>
                  <a:schemeClr val="lt1"/>
                </a:solidFill>
                <a:latin typeface="Montserrat"/>
                <a:ea typeface="Montserrat"/>
                <a:cs typeface="Montserrat"/>
                <a:sym typeface="Montserrat"/>
              </a:rPr>
              <a:t>: 14-Day Expedition with Canadian Conservation Corps</a:t>
            </a:r>
            <a:endParaRPr sz="2000">
              <a:solidFill>
                <a:schemeClr val="lt1"/>
              </a:solidFill>
              <a:latin typeface="Montserrat"/>
              <a:ea typeface="Montserrat"/>
              <a:cs typeface="Montserrat"/>
              <a:sym typeface="Montserrat"/>
            </a:endParaRPr>
          </a:p>
          <a:p>
            <a:pPr marL="914400" lvl="0" indent="-355600" algn="l" rtl="0">
              <a:lnSpc>
                <a:spcPct val="115000"/>
              </a:lnSpc>
              <a:spcBef>
                <a:spcPts val="1200"/>
              </a:spcBef>
              <a:spcAft>
                <a:spcPts val="0"/>
              </a:spcAft>
              <a:buClr>
                <a:schemeClr val="lt1"/>
              </a:buClr>
              <a:buSzPts val="2000"/>
              <a:buFont typeface="Montserrat"/>
              <a:buChar char="❖"/>
            </a:pPr>
            <a:r>
              <a:rPr lang="en-CA" sz="2000" b="1">
                <a:solidFill>
                  <a:schemeClr val="lt1"/>
                </a:solidFill>
                <a:latin typeface="Montserrat"/>
                <a:ea typeface="Montserrat"/>
                <a:cs typeface="Montserrat"/>
                <a:sym typeface="Montserrat"/>
              </a:rPr>
              <a:t>Medical</a:t>
            </a:r>
            <a:r>
              <a:rPr lang="en-CA" sz="2000">
                <a:solidFill>
                  <a:schemeClr val="lt1"/>
                </a:solidFill>
                <a:latin typeface="Montserrat"/>
                <a:ea typeface="Montserrat"/>
                <a:cs typeface="Montserrat"/>
                <a:sym typeface="Montserrat"/>
              </a:rPr>
              <a:t>: </a:t>
            </a:r>
            <a:endParaRPr sz="2000">
              <a:solidFill>
                <a:schemeClr val="lt1"/>
              </a:solidFill>
              <a:latin typeface="Montserrat"/>
              <a:ea typeface="Montserrat"/>
              <a:cs typeface="Montserrat"/>
              <a:sym typeface="Montserrat"/>
            </a:endParaRPr>
          </a:p>
          <a:p>
            <a:pPr marL="1371600" lvl="1" indent="-355600" algn="l" rtl="0">
              <a:lnSpc>
                <a:spcPct val="115000"/>
              </a:lnSpc>
              <a:spcBef>
                <a:spcPts val="1200"/>
              </a:spcBef>
              <a:spcAft>
                <a:spcPts val="0"/>
              </a:spcAft>
              <a:buClr>
                <a:schemeClr val="lt1"/>
              </a:buClr>
              <a:buSzPts val="2000"/>
              <a:buFont typeface="Montserrat"/>
              <a:buChar char="➢"/>
            </a:pPr>
            <a:r>
              <a:rPr lang="en-CA" sz="2000">
                <a:solidFill>
                  <a:schemeClr val="lt1"/>
                </a:solidFill>
                <a:latin typeface="Montserrat"/>
                <a:ea typeface="Montserrat"/>
                <a:cs typeface="Montserrat"/>
                <a:sym typeface="Montserrat"/>
              </a:rPr>
              <a:t>Anxiety</a:t>
            </a:r>
            <a:endParaRPr sz="2000">
              <a:solidFill>
                <a:schemeClr val="lt1"/>
              </a:solidFill>
              <a:latin typeface="Montserrat"/>
              <a:ea typeface="Montserrat"/>
              <a:cs typeface="Montserrat"/>
              <a:sym typeface="Montserrat"/>
            </a:endParaRPr>
          </a:p>
          <a:p>
            <a:pPr marL="1371600" lvl="1" indent="-355600" algn="l" rtl="0">
              <a:lnSpc>
                <a:spcPct val="115000"/>
              </a:lnSpc>
              <a:spcBef>
                <a:spcPts val="1200"/>
              </a:spcBef>
              <a:spcAft>
                <a:spcPts val="0"/>
              </a:spcAft>
              <a:buClr>
                <a:schemeClr val="lt1"/>
              </a:buClr>
              <a:buSzPts val="2000"/>
              <a:buFont typeface="Montserrat"/>
              <a:buChar char="➢"/>
            </a:pPr>
            <a:r>
              <a:rPr lang="en-CA" sz="2000">
                <a:solidFill>
                  <a:schemeClr val="lt1"/>
                </a:solidFill>
                <a:latin typeface="Montserrat"/>
                <a:ea typeface="Montserrat"/>
                <a:cs typeface="Montserrat"/>
                <a:sym typeface="Montserrat"/>
              </a:rPr>
              <a:t>Challenging Life Event(s)</a:t>
            </a:r>
            <a:endParaRPr sz="2000">
              <a:solidFill>
                <a:schemeClr val="lt1"/>
              </a:solidFill>
              <a:latin typeface="Montserrat"/>
              <a:ea typeface="Montserrat"/>
              <a:cs typeface="Montserrat"/>
              <a:sym typeface="Montserrat"/>
            </a:endParaRPr>
          </a:p>
          <a:p>
            <a:pPr marL="1371600" lvl="1" indent="-355600" algn="l" rtl="0">
              <a:lnSpc>
                <a:spcPct val="115000"/>
              </a:lnSpc>
              <a:spcBef>
                <a:spcPts val="1200"/>
              </a:spcBef>
              <a:spcAft>
                <a:spcPts val="0"/>
              </a:spcAft>
              <a:buClr>
                <a:schemeClr val="lt1"/>
              </a:buClr>
              <a:buSzPts val="2000"/>
              <a:buFont typeface="Montserrat"/>
              <a:buChar char="➢"/>
            </a:pPr>
            <a:r>
              <a:rPr lang="en-CA" sz="2000">
                <a:solidFill>
                  <a:schemeClr val="lt1"/>
                </a:solidFill>
                <a:latin typeface="Montserrat"/>
                <a:ea typeface="Montserrat"/>
                <a:cs typeface="Montserrat"/>
                <a:sym typeface="Montserrat"/>
              </a:rPr>
              <a:t>Depression</a:t>
            </a:r>
            <a:endParaRPr sz="2000">
              <a:solidFill>
                <a:schemeClr val="lt1"/>
              </a:solidFill>
              <a:latin typeface="Montserrat"/>
              <a:ea typeface="Montserrat"/>
              <a:cs typeface="Montserrat"/>
              <a:sym typeface="Montserrat"/>
            </a:endParaRPr>
          </a:p>
          <a:p>
            <a:pPr marL="1371600" lvl="1" indent="-355600" algn="l" rtl="0">
              <a:lnSpc>
                <a:spcPct val="115000"/>
              </a:lnSpc>
              <a:spcBef>
                <a:spcPts val="1200"/>
              </a:spcBef>
              <a:spcAft>
                <a:spcPts val="0"/>
              </a:spcAft>
              <a:buClr>
                <a:schemeClr val="lt1"/>
              </a:buClr>
              <a:buSzPts val="2000"/>
              <a:buFont typeface="Montserrat"/>
              <a:buChar char="➢"/>
            </a:pPr>
            <a:r>
              <a:rPr lang="en-CA" sz="2000">
                <a:solidFill>
                  <a:schemeClr val="lt1"/>
                </a:solidFill>
                <a:latin typeface="Montserrat"/>
                <a:ea typeface="Montserrat"/>
                <a:cs typeface="Montserrat"/>
                <a:sym typeface="Montserrat"/>
              </a:rPr>
              <a:t>Emotional Dysregulation</a:t>
            </a:r>
            <a:endParaRPr sz="2000">
              <a:solidFill>
                <a:schemeClr val="lt1"/>
              </a:solidFill>
              <a:latin typeface="Montserrat"/>
              <a:ea typeface="Montserrat"/>
              <a:cs typeface="Montserrat"/>
              <a:sym typeface="Montserrat"/>
            </a:endParaRPr>
          </a:p>
          <a:p>
            <a:pPr marL="1371600" lvl="1" indent="-355600" algn="l" rtl="0">
              <a:lnSpc>
                <a:spcPct val="115000"/>
              </a:lnSpc>
              <a:spcBef>
                <a:spcPts val="1200"/>
              </a:spcBef>
              <a:spcAft>
                <a:spcPts val="1000"/>
              </a:spcAft>
              <a:buClr>
                <a:schemeClr val="lt1"/>
              </a:buClr>
              <a:buSzPts val="2000"/>
              <a:buFont typeface="Montserrat"/>
              <a:buChar char="➢"/>
            </a:pPr>
            <a:r>
              <a:rPr lang="en-CA" sz="2000">
                <a:solidFill>
                  <a:schemeClr val="lt1"/>
                </a:solidFill>
                <a:latin typeface="Montserrat"/>
                <a:ea typeface="Montserrat"/>
                <a:cs typeface="Montserrat"/>
                <a:sym typeface="Montserrat"/>
              </a:rPr>
              <a:t>History of Suicide Attempt/Gesture</a:t>
            </a:r>
            <a:endParaRPr sz="2000">
              <a:solidFill>
                <a:schemeClr val="lt1"/>
              </a:solidFill>
              <a:latin typeface="Montserrat"/>
              <a:ea typeface="Montserrat"/>
              <a:cs typeface="Montserrat"/>
              <a:sym typeface="Montserrat"/>
            </a:endParaRPr>
          </a:p>
        </p:txBody>
      </p:sp>
      <p:sp>
        <p:nvSpPr>
          <p:cNvPr id="194" name="Google Shape;194;g1f02825ac53_0_34"/>
          <p:cNvSpPr/>
          <p:nvPr/>
        </p:nvSpPr>
        <p:spPr>
          <a:xfrm>
            <a:off x="0" y="0"/>
            <a:ext cx="9144000" cy="6858000"/>
          </a:xfrm>
          <a:prstGeom prst="rect">
            <a:avLst/>
          </a:prstGeom>
          <a:solidFill>
            <a:srgbClr val="E7E6E6">
              <a:alpha val="535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g1f02825ac53_0_34"/>
          <p:cNvSpPr txBox="1"/>
          <p:nvPr/>
        </p:nvSpPr>
        <p:spPr>
          <a:xfrm>
            <a:off x="1574400" y="1617475"/>
            <a:ext cx="5995200" cy="1169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6400" b="1">
                <a:solidFill>
                  <a:srgbClr val="073763"/>
                </a:solidFill>
                <a:latin typeface="Montserrat"/>
                <a:ea typeface="Montserrat"/>
                <a:cs typeface="Montserrat"/>
                <a:sym typeface="Montserrat"/>
              </a:rPr>
              <a:t>OUTCOME:</a:t>
            </a:r>
            <a:endParaRPr sz="3800">
              <a:solidFill>
                <a:srgbClr val="073763"/>
              </a:solidFill>
              <a:latin typeface="Montserrat Medium"/>
              <a:ea typeface="Montserrat Medium"/>
              <a:cs typeface="Montserrat Medium"/>
              <a:sym typeface="Montserrat Medium"/>
            </a:endParaRPr>
          </a:p>
        </p:txBody>
      </p:sp>
      <p:sp>
        <p:nvSpPr>
          <p:cNvPr id="196" name="Google Shape;196;g1f02825ac53_0_34"/>
          <p:cNvSpPr txBox="1"/>
          <p:nvPr/>
        </p:nvSpPr>
        <p:spPr>
          <a:xfrm>
            <a:off x="967800" y="2866225"/>
            <a:ext cx="7208400" cy="1740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4700" b="1">
                <a:solidFill>
                  <a:schemeClr val="accent6"/>
                </a:solidFill>
                <a:latin typeface="Montserrat"/>
                <a:ea typeface="Montserrat"/>
                <a:cs typeface="Montserrat"/>
                <a:sym typeface="Montserrat"/>
              </a:rPr>
              <a:t>SELF-SELECTED OUT OF PROGRAM</a:t>
            </a:r>
            <a:endParaRPr sz="2100">
              <a:solidFill>
                <a:schemeClr val="accent6"/>
              </a:solidFill>
              <a:latin typeface="Montserrat Medium"/>
              <a:ea typeface="Montserrat Medium"/>
              <a:cs typeface="Montserrat Medium"/>
              <a:sym typeface="Montserra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fade">
                                      <p:cBhvr>
                                        <p:cTn id="11" dur="1000"/>
                                        <p:tgtEl>
                                          <p:spTgt spid="19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6"/>
                                        </p:tgtEl>
                                        <p:attrNameLst>
                                          <p:attrName>style.visibility</p:attrName>
                                        </p:attrNameLst>
                                      </p:cBhvr>
                                      <p:to>
                                        <p:strVal val="visible"/>
                                      </p:to>
                                    </p:set>
                                    <p:animEffect transition="in" filter="fade">
                                      <p:cBhvr>
                                        <p:cTn id="16"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f02825ac53_0_43"/>
          <p:cNvSpPr txBox="1">
            <a:spLocks noGrp="1"/>
          </p:cNvSpPr>
          <p:nvPr>
            <p:ph type="title"/>
          </p:nvPr>
        </p:nvSpPr>
        <p:spPr>
          <a:xfrm>
            <a:off x="629841" y="860426"/>
            <a:ext cx="7886700" cy="678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CA" b="1">
                <a:solidFill>
                  <a:srgbClr val="073763"/>
                </a:solidFill>
              </a:rPr>
              <a:t>PARTICIPANT 4</a:t>
            </a:r>
            <a:endParaRPr b="1">
              <a:solidFill>
                <a:srgbClr val="073763"/>
              </a:solidFill>
            </a:endParaRPr>
          </a:p>
        </p:txBody>
      </p:sp>
      <p:sp>
        <p:nvSpPr>
          <p:cNvPr id="202" name="Google Shape;202;g1f02825ac53_0_43"/>
          <p:cNvSpPr txBox="1"/>
          <p:nvPr/>
        </p:nvSpPr>
        <p:spPr>
          <a:xfrm>
            <a:off x="0" y="1541400"/>
            <a:ext cx="9144000" cy="5316600"/>
          </a:xfrm>
          <a:prstGeom prst="rect">
            <a:avLst/>
          </a:prstGeom>
          <a:noFill/>
          <a:ln>
            <a:noFill/>
          </a:ln>
        </p:spPr>
        <p:txBody>
          <a:bodyPr spcFirstLastPara="1" wrap="square" lIns="91425" tIns="91425" rIns="91425" bIns="91425" anchor="t" anchorCtr="0">
            <a:noAutofit/>
          </a:bodyPr>
          <a:lstStyle/>
          <a:p>
            <a:pPr marL="914400" lvl="0" indent="-355600" algn="l" rtl="0">
              <a:lnSpc>
                <a:spcPct val="115000"/>
              </a:lnSpc>
              <a:spcBef>
                <a:spcPts val="1200"/>
              </a:spcBef>
              <a:spcAft>
                <a:spcPts val="0"/>
              </a:spcAft>
              <a:buClr>
                <a:schemeClr val="lt1"/>
              </a:buClr>
              <a:buSzPts val="2000"/>
              <a:buFont typeface="Montserrat"/>
              <a:buChar char="❖"/>
            </a:pPr>
            <a:r>
              <a:rPr lang="en-CA" sz="2000" b="1">
                <a:solidFill>
                  <a:schemeClr val="lt1"/>
                </a:solidFill>
                <a:latin typeface="Montserrat"/>
                <a:ea typeface="Montserrat"/>
                <a:cs typeface="Montserrat"/>
                <a:sym typeface="Montserrat"/>
              </a:rPr>
              <a:t>Age</a:t>
            </a:r>
            <a:r>
              <a:rPr lang="en-CA" sz="2000">
                <a:solidFill>
                  <a:schemeClr val="lt1"/>
                </a:solidFill>
                <a:latin typeface="Montserrat"/>
                <a:ea typeface="Montserrat"/>
                <a:cs typeface="Montserrat"/>
                <a:sym typeface="Montserrat"/>
              </a:rPr>
              <a:t>: 16 yrs</a:t>
            </a:r>
            <a:endParaRPr sz="2000">
              <a:solidFill>
                <a:schemeClr val="lt1"/>
              </a:solidFill>
              <a:latin typeface="Montserrat"/>
              <a:ea typeface="Montserrat"/>
              <a:cs typeface="Montserrat"/>
              <a:sym typeface="Montserrat"/>
            </a:endParaRPr>
          </a:p>
          <a:p>
            <a:pPr marL="914400" lvl="0" indent="-355600" algn="l" rtl="0">
              <a:lnSpc>
                <a:spcPct val="115000"/>
              </a:lnSpc>
              <a:spcBef>
                <a:spcPts val="1000"/>
              </a:spcBef>
              <a:spcAft>
                <a:spcPts val="0"/>
              </a:spcAft>
              <a:buClr>
                <a:schemeClr val="lt1"/>
              </a:buClr>
              <a:buSzPts val="2000"/>
              <a:buFont typeface="Montserrat"/>
              <a:buChar char="❖"/>
            </a:pPr>
            <a:r>
              <a:rPr lang="en-CA" sz="2000" b="1">
                <a:solidFill>
                  <a:schemeClr val="lt1"/>
                </a:solidFill>
                <a:latin typeface="Montserrat"/>
                <a:ea typeface="Montserrat"/>
                <a:cs typeface="Montserrat"/>
                <a:sym typeface="Montserrat"/>
              </a:rPr>
              <a:t>Program</a:t>
            </a:r>
            <a:r>
              <a:rPr lang="en-CA" sz="2000">
                <a:solidFill>
                  <a:schemeClr val="lt1"/>
                </a:solidFill>
                <a:latin typeface="Montserrat"/>
                <a:ea typeface="Montserrat"/>
                <a:cs typeface="Montserrat"/>
                <a:sym typeface="Montserrat"/>
              </a:rPr>
              <a:t>: West Coast 21-Day Sea Kayaking &amp; Surfing</a:t>
            </a:r>
            <a:endParaRPr sz="2000">
              <a:solidFill>
                <a:schemeClr val="lt1"/>
              </a:solidFill>
              <a:latin typeface="Montserrat"/>
              <a:ea typeface="Montserrat"/>
              <a:cs typeface="Montserrat"/>
              <a:sym typeface="Montserrat"/>
            </a:endParaRPr>
          </a:p>
          <a:p>
            <a:pPr marL="914400" lvl="0" indent="-355600" algn="l" rtl="0">
              <a:lnSpc>
                <a:spcPct val="115000"/>
              </a:lnSpc>
              <a:spcBef>
                <a:spcPts val="1200"/>
              </a:spcBef>
              <a:spcAft>
                <a:spcPts val="0"/>
              </a:spcAft>
              <a:buClr>
                <a:schemeClr val="lt1"/>
              </a:buClr>
              <a:buSzPts val="2000"/>
              <a:buFont typeface="Montserrat"/>
              <a:buChar char="❖"/>
            </a:pPr>
            <a:r>
              <a:rPr lang="en-CA" sz="2000" b="1">
                <a:solidFill>
                  <a:schemeClr val="lt1"/>
                </a:solidFill>
                <a:latin typeface="Montserrat"/>
                <a:ea typeface="Montserrat"/>
                <a:cs typeface="Montserrat"/>
                <a:sym typeface="Montserrat"/>
              </a:rPr>
              <a:t>Medical</a:t>
            </a:r>
            <a:r>
              <a:rPr lang="en-CA" sz="2000">
                <a:solidFill>
                  <a:schemeClr val="lt1"/>
                </a:solidFill>
                <a:latin typeface="Montserrat"/>
                <a:ea typeface="Montserrat"/>
                <a:cs typeface="Montserrat"/>
                <a:sym typeface="Montserrat"/>
              </a:rPr>
              <a:t>: </a:t>
            </a:r>
            <a:endParaRPr sz="2000">
              <a:solidFill>
                <a:schemeClr val="lt1"/>
              </a:solidFill>
              <a:latin typeface="Montserrat"/>
              <a:ea typeface="Montserrat"/>
              <a:cs typeface="Montserrat"/>
              <a:sym typeface="Montserrat"/>
            </a:endParaRPr>
          </a:p>
          <a:p>
            <a:pPr marL="1371600" lvl="1" indent="-355600" algn="l" rtl="0">
              <a:lnSpc>
                <a:spcPct val="115000"/>
              </a:lnSpc>
              <a:spcBef>
                <a:spcPts val="1200"/>
              </a:spcBef>
              <a:spcAft>
                <a:spcPts val="0"/>
              </a:spcAft>
              <a:buClr>
                <a:schemeClr val="lt1"/>
              </a:buClr>
              <a:buSzPts val="2000"/>
              <a:buFont typeface="Montserrat"/>
              <a:buChar char="➢"/>
            </a:pPr>
            <a:r>
              <a:rPr lang="en-CA" sz="2000">
                <a:solidFill>
                  <a:schemeClr val="lt1"/>
                </a:solidFill>
                <a:latin typeface="Montserrat"/>
                <a:ea typeface="Montserrat"/>
                <a:cs typeface="Montserrat"/>
                <a:sym typeface="Montserrat"/>
              </a:rPr>
              <a:t>Challenging Life Event(s)</a:t>
            </a:r>
            <a:endParaRPr sz="2000">
              <a:solidFill>
                <a:schemeClr val="lt1"/>
              </a:solidFill>
              <a:latin typeface="Montserrat"/>
              <a:ea typeface="Montserrat"/>
              <a:cs typeface="Montserrat"/>
              <a:sym typeface="Montserrat"/>
            </a:endParaRPr>
          </a:p>
          <a:p>
            <a:pPr marL="1371600" lvl="1" indent="-355600" algn="l" rtl="0">
              <a:lnSpc>
                <a:spcPct val="115000"/>
              </a:lnSpc>
              <a:spcBef>
                <a:spcPts val="1200"/>
              </a:spcBef>
              <a:spcAft>
                <a:spcPts val="0"/>
              </a:spcAft>
              <a:buClr>
                <a:schemeClr val="lt1"/>
              </a:buClr>
              <a:buSzPts val="2000"/>
              <a:buFont typeface="Montserrat"/>
              <a:buChar char="➢"/>
            </a:pPr>
            <a:r>
              <a:rPr lang="en-CA" sz="2000">
                <a:solidFill>
                  <a:schemeClr val="lt1"/>
                </a:solidFill>
                <a:latin typeface="Montserrat"/>
                <a:ea typeface="Montserrat"/>
                <a:cs typeface="Montserrat"/>
                <a:sym typeface="Montserrat"/>
              </a:rPr>
              <a:t>Depression</a:t>
            </a:r>
            <a:endParaRPr sz="2000">
              <a:solidFill>
                <a:schemeClr val="lt1"/>
              </a:solidFill>
              <a:latin typeface="Montserrat"/>
              <a:ea typeface="Montserrat"/>
              <a:cs typeface="Montserrat"/>
              <a:sym typeface="Montserrat"/>
            </a:endParaRPr>
          </a:p>
          <a:p>
            <a:pPr marL="1371600" lvl="1" indent="-355600" algn="l" rtl="0">
              <a:lnSpc>
                <a:spcPct val="115000"/>
              </a:lnSpc>
              <a:spcBef>
                <a:spcPts val="1200"/>
              </a:spcBef>
              <a:spcAft>
                <a:spcPts val="0"/>
              </a:spcAft>
              <a:buClr>
                <a:schemeClr val="lt1"/>
              </a:buClr>
              <a:buSzPts val="2000"/>
              <a:buFont typeface="Montserrat"/>
              <a:buChar char="➢"/>
            </a:pPr>
            <a:r>
              <a:rPr lang="en-CA" sz="2000">
                <a:solidFill>
                  <a:schemeClr val="lt1"/>
                </a:solidFill>
                <a:latin typeface="Montserrat"/>
                <a:ea typeface="Montserrat"/>
                <a:cs typeface="Montserrat"/>
                <a:sym typeface="Montserrat"/>
              </a:rPr>
              <a:t>Nightmares/Terrors</a:t>
            </a:r>
            <a:endParaRPr sz="2000">
              <a:solidFill>
                <a:schemeClr val="lt1"/>
              </a:solidFill>
              <a:latin typeface="Montserrat"/>
              <a:ea typeface="Montserrat"/>
              <a:cs typeface="Montserrat"/>
              <a:sym typeface="Montserrat"/>
            </a:endParaRPr>
          </a:p>
          <a:p>
            <a:pPr marL="1371600" lvl="1" indent="-355600" algn="l" rtl="0">
              <a:lnSpc>
                <a:spcPct val="115000"/>
              </a:lnSpc>
              <a:spcBef>
                <a:spcPts val="1200"/>
              </a:spcBef>
              <a:spcAft>
                <a:spcPts val="0"/>
              </a:spcAft>
              <a:buClr>
                <a:schemeClr val="lt1"/>
              </a:buClr>
              <a:buSzPts val="2000"/>
              <a:buFont typeface="Montserrat"/>
              <a:buChar char="➢"/>
            </a:pPr>
            <a:r>
              <a:rPr lang="en-CA" sz="2000">
                <a:solidFill>
                  <a:schemeClr val="lt1"/>
                </a:solidFill>
                <a:latin typeface="Montserrat"/>
                <a:ea typeface="Montserrat"/>
                <a:cs typeface="Montserrat"/>
                <a:sym typeface="Montserrat"/>
              </a:rPr>
              <a:t>Post Traumatic Stress</a:t>
            </a:r>
            <a:endParaRPr sz="2000">
              <a:solidFill>
                <a:schemeClr val="lt1"/>
              </a:solidFill>
              <a:latin typeface="Montserrat"/>
              <a:ea typeface="Montserrat"/>
              <a:cs typeface="Montserrat"/>
              <a:sym typeface="Montserrat"/>
            </a:endParaRPr>
          </a:p>
          <a:p>
            <a:pPr marL="1371600" lvl="1" indent="-355600" algn="l" rtl="0">
              <a:lnSpc>
                <a:spcPct val="115000"/>
              </a:lnSpc>
              <a:spcBef>
                <a:spcPts val="1200"/>
              </a:spcBef>
              <a:spcAft>
                <a:spcPts val="0"/>
              </a:spcAft>
              <a:buClr>
                <a:schemeClr val="lt1"/>
              </a:buClr>
              <a:buSzPts val="2000"/>
              <a:buFont typeface="Montserrat"/>
              <a:buChar char="➢"/>
            </a:pPr>
            <a:r>
              <a:rPr lang="en-CA" sz="2000">
                <a:solidFill>
                  <a:schemeClr val="lt1"/>
                </a:solidFill>
                <a:latin typeface="Montserrat"/>
                <a:ea typeface="Montserrat"/>
                <a:cs typeface="Montserrat"/>
                <a:sym typeface="Montserrat"/>
              </a:rPr>
              <a:t>Suicidal Ideation</a:t>
            </a:r>
            <a:endParaRPr sz="2000">
              <a:solidFill>
                <a:schemeClr val="lt1"/>
              </a:solidFill>
              <a:latin typeface="Montserrat"/>
              <a:ea typeface="Montserrat"/>
              <a:cs typeface="Montserrat"/>
              <a:sym typeface="Montserrat"/>
            </a:endParaRPr>
          </a:p>
          <a:p>
            <a:pPr marL="0" lvl="0" indent="0" algn="l" rtl="0">
              <a:lnSpc>
                <a:spcPct val="115000"/>
              </a:lnSpc>
              <a:spcBef>
                <a:spcPts val="1200"/>
              </a:spcBef>
              <a:spcAft>
                <a:spcPts val="1000"/>
              </a:spcAft>
              <a:buNone/>
            </a:pPr>
            <a:endParaRPr sz="2000">
              <a:solidFill>
                <a:schemeClr val="lt1"/>
              </a:solidFill>
              <a:latin typeface="Montserrat"/>
              <a:ea typeface="Montserrat"/>
              <a:cs typeface="Montserrat"/>
              <a:sym typeface="Montserrat"/>
            </a:endParaRPr>
          </a:p>
        </p:txBody>
      </p:sp>
      <p:sp>
        <p:nvSpPr>
          <p:cNvPr id="203" name="Google Shape;203;g1f02825ac53_0_43"/>
          <p:cNvSpPr txBox="1"/>
          <p:nvPr/>
        </p:nvSpPr>
        <p:spPr>
          <a:xfrm>
            <a:off x="381000" y="5715000"/>
            <a:ext cx="8382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sz="1600">
                <a:solidFill>
                  <a:schemeClr val="lt1"/>
                </a:solidFill>
                <a:latin typeface="Montserrat Medium"/>
                <a:ea typeface="Montserrat Medium"/>
                <a:cs typeface="Montserrat Medium"/>
                <a:sym typeface="Montserrat Medium"/>
              </a:rPr>
              <a:t>** After screening was complete, the family let us know that this participant needed to be hospitalized due to a suicide attempt</a:t>
            </a:r>
            <a:endParaRPr sz="1600">
              <a:solidFill>
                <a:schemeClr val="lt1"/>
              </a:solidFill>
              <a:latin typeface="Montserrat Medium"/>
              <a:ea typeface="Montserrat Medium"/>
              <a:cs typeface="Montserrat Medium"/>
              <a:sym typeface="Montserrat Medium"/>
            </a:endParaRPr>
          </a:p>
        </p:txBody>
      </p:sp>
      <p:sp>
        <p:nvSpPr>
          <p:cNvPr id="204" name="Google Shape;204;g1f02825ac53_0_43"/>
          <p:cNvSpPr/>
          <p:nvPr/>
        </p:nvSpPr>
        <p:spPr>
          <a:xfrm>
            <a:off x="0" y="0"/>
            <a:ext cx="9144000" cy="6858000"/>
          </a:xfrm>
          <a:prstGeom prst="rect">
            <a:avLst/>
          </a:prstGeom>
          <a:solidFill>
            <a:srgbClr val="E7E6E6">
              <a:alpha val="535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g1f02825ac53_0_43"/>
          <p:cNvSpPr txBox="1"/>
          <p:nvPr/>
        </p:nvSpPr>
        <p:spPr>
          <a:xfrm>
            <a:off x="1574400" y="1617475"/>
            <a:ext cx="5995200" cy="1169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6400" b="1">
                <a:solidFill>
                  <a:srgbClr val="073763"/>
                </a:solidFill>
                <a:latin typeface="Montserrat"/>
                <a:ea typeface="Montserrat"/>
                <a:cs typeface="Montserrat"/>
                <a:sym typeface="Montserrat"/>
              </a:rPr>
              <a:t>OUTCOME:</a:t>
            </a:r>
            <a:endParaRPr sz="3800">
              <a:solidFill>
                <a:srgbClr val="073763"/>
              </a:solidFill>
              <a:latin typeface="Montserrat Medium"/>
              <a:ea typeface="Montserrat Medium"/>
              <a:cs typeface="Montserrat Medium"/>
              <a:sym typeface="Montserrat Medium"/>
            </a:endParaRPr>
          </a:p>
        </p:txBody>
      </p:sp>
      <p:sp>
        <p:nvSpPr>
          <p:cNvPr id="206" name="Google Shape;206;g1f02825ac53_0_43"/>
          <p:cNvSpPr txBox="1"/>
          <p:nvPr/>
        </p:nvSpPr>
        <p:spPr>
          <a:xfrm>
            <a:off x="967800" y="2866225"/>
            <a:ext cx="7208400" cy="2571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4700" b="1">
                <a:solidFill>
                  <a:srgbClr val="CC0000"/>
                </a:solidFill>
                <a:latin typeface="Montserrat"/>
                <a:ea typeface="Montserrat"/>
                <a:cs typeface="Montserrat"/>
                <a:sym typeface="Montserrat"/>
              </a:rPr>
              <a:t>OBC MADE THE DECISION TO DEFER PARTICIPATION</a:t>
            </a:r>
            <a:endParaRPr sz="2100">
              <a:solidFill>
                <a:srgbClr val="CC0000"/>
              </a:solidFill>
              <a:latin typeface="Montserrat Medium"/>
              <a:ea typeface="Montserrat Medium"/>
              <a:cs typeface="Montserrat Medium"/>
              <a:sym typeface="Montserra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
                                        </p:tgtEl>
                                        <p:attrNameLst>
                                          <p:attrName>style.visibility</p:attrName>
                                        </p:attrNameLst>
                                      </p:cBhvr>
                                      <p:to>
                                        <p:strVal val="visible"/>
                                      </p:to>
                                    </p:set>
                                    <p:animEffect transition="in" filter="fade">
                                      <p:cBhvr>
                                        <p:cTn id="11" dur="1000"/>
                                        <p:tgtEl>
                                          <p:spTgt spid="20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6"/>
                                        </p:tgtEl>
                                        <p:attrNameLst>
                                          <p:attrName>style.visibility</p:attrName>
                                        </p:attrNameLst>
                                      </p:cBhvr>
                                      <p:to>
                                        <p:strVal val="visible"/>
                                      </p:to>
                                    </p:set>
                                    <p:animEffect transition="in" filter="fade">
                                      <p:cBhvr>
                                        <p:cTn id="16" dur="1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d6d489501f_0_25"/>
          <p:cNvSpPr txBox="1"/>
          <p:nvPr/>
        </p:nvSpPr>
        <p:spPr>
          <a:xfrm>
            <a:off x="386400" y="914175"/>
            <a:ext cx="8371200" cy="3126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endParaRPr sz="2400" b="1">
              <a:solidFill>
                <a:srgbClr val="D5E5F4"/>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CA" sz="4900" b="1">
                <a:solidFill>
                  <a:srgbClr val="073763"/>
                </a:solidFill>
                <a:latin typeface="Montserrat"/>
                <a:ea typeface="Montserrat"/>
                <a:cs typeface="Montserrat"/>
                <a:sym typeface="Montserrat"/>
              </a:rPr>
              <a:t>REMINDER:</a:t>
            </a:r>
            <a:endParaRPr sz="4900" b="1">
              <a:solidFill>
                <a:srgbClr val="073763"/>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endParaRPr sz="2100" b="1">
              <a:solidFill>
                <a:srgbClr val="D5E5F4"/>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CA" sz="3000" b="1">
                <a:solidFill>
                  <a:srgbClr val="D5E5F4"/>
                </a:solidFill>
                <a:latin typeface="Montserrat"/>
                <a:ea typeface="Montserrat"/>
                <a:cs typeface="Montserrat"/>
                <a:sym typeface="Montserrat"/>
              </a:rPr>
              <a:t>GET YOUR OWN </a:t>
            </a:r>
            <a:endParaRPr sz="3000" b="1">
              <a:solidFill>
                <a:srgbClr val="D5E5F4"/>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CA" sz="3000" b="1">
                <a:solidFill>
                  <a:srgbClr val="D5E5F4"/>
                </a:solidFill>
                <a:latin typeface="Montserrat"/>
                <a:ea typeface="Montserrat"/>
                <a:cs typeface="Montserrat"/>
                <a:sym typeface="Montserrat"/>
              </a:rPr>
              <a:t>INSURANCE &amp; LEGAL ADVICE!</a:t>
            </a:r>
            <a:endParaRPr sz="3000" b="1">
              <a:solidFill>
                <a:srgbClr val="D5E5F4"/>
              </a:solidFill>
              <a:latin typeface="Montserrat"/>
              <a:ea typeface="Montserrat"/>
              <a:cs typeface="Montserrat"/>
              <a:sym typeface="Montserrat"/>
            </a:endParaRPr>
          </a:p>
          <a:p>
            <a:pPr marL="0" lvl="0" indent="0" algn="l" rtl="0">
              <a:spcBef>
                <a:spcPts val="0"/>
              </a:spcBef>
              <a:spcAft>
                <a:spcPts val="0"/>
              </a:spcAft>
              <a:buNone/>
            </a:pPr>
            <a:endParaRPr>
              <a:latin typeface="Montserrat Medium"/>
              <a:ea typeface="Montserrat Medium"/>
              <a:cs typeface="Montserrat Medium"/>
              <a:sym typeface="Montserrat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g1f02825ac53_0_65"/>
          <p:cNvPicPr preferRelativeResize="0">
            <a:picLocks noGrp="1"/>
          </p:cNvPicPr>
          <p:nvPr>
            <p:ph type="pic" idx="2"/>
          </p:nvPr>
        </p:nvPicPr>
        <p:blipFill rotWithShape="1">
          <a:blip r:embed="rId3">
            <a:alphaModFix/>
          </a:blip>
          <a:srcRect l="5634" r="5626"/>
          <a:stretch/>
        </p:blipFill>
        <p:spPr>
          <a:xfrm>
            <a:off x="0" y="0"/>
            <a:ext cx="9144003" cy="6857999"/>
          </a:xfrm>
          <a:prstGeom prst="rect">
            <a:avLst/>
          </a:prstGeom>
        </p:spPr>
      </p:pic>
      <p:sp>
        <p:nvSpPr>
          <p:cNvPr id="217" name="Google Shape;217;g1f02825ac53_0_65"/>
          <p:cNvSpPr/>
          <p:nvPr/>
        </p:nvSpPr>
        <p:spPr>
          <a:xfrm>
            <a:off x="295050" y="1508800"/>
            <a:ext cx="8553900" cy="5094900"/>
          </a:xfrm>
          <a:prstGeom prst="rect">
            <a:avLst/>
          </a:prstGeom>
          <a:solidFill>
            <a:srgbClr val="E7E6E6">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g1f02825ac53_0_65"/>
          <p:cNvSpPr txBox="1">
            <a:spLocks noGrp="1"/>
          </p:cNvSpPr>
          <p:nvPr>
            <p:ph type="title"/>
          </p:nvPr>
        </p:nvSpPr>
        <p:spPr>
          <a:xfrm>
            <a:off x="628655" y="183096"/>
            <a:ext cx="7886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CA" sz="5500">
                <a:solidFill>
                  <a:srgbClr val="073763"/>
                </a:solidFill>
              </a:rPr>
              <a:t>CONCLUSION</a:t>
            </a:r>
            <a:endParaRPr sz="5500">
              <a:solidFill>
                <a:srgbClr val="073763"/>
              </a:solidFill>
            </a:endParaRPr>
          </a:p>
        </p:txBody>
      </p:sp>
      <p:sp>
        <p:nvSpPr>
          <p:cNvPr id="219" name="Google Shape;219;g1f02825ac53_0_65"/>
          <p:cNvSpPr txBox="1"/>
          <p:nvPr/>
        </p:nvSpPr>
        <p:spPr>
          <a:xfrm>
            <a:off x="344850" y="1508800"/>
            <a:ext cx="8454300" cy="4904902"/>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chemeClr val="dk2"/>
              </a:buClr>
              <a:buSzPts val="2400"/>
              <a:buFont typeface="Montserrat"/>
              <a:buChar char="❖"/>
            </a:pPr>
            <a:r>
              <a:rPr lang="en-CA" sz="2400" b="1" dirty="0">
                <a:solidFill>
                  <a:schemeClr val="dk2"/>
                </a:solidFill>
                <a:latin typeface="Montserrat"/>
                <a:ea typeface="Montserrat"/>
                <a:cs typeface="Montserrat"/>
                <a:sym typeface="Montserrat"/>
              </a:rPr>
              <a:t>Please, and I can’t stress this enough, consult a legal professional!</a:t>
            </a:r>
            <a:endParaRPr sz="2400" b="1" dirty="0">
              <a:solidFill>
                <a:schemeClr val="dk2"/>
              </a:solidFill>
              <a:latin typeface="Montserrat"/>
              <a:ea typeface="Montserrat"/>
              <a:cs typeface="Montserrat"/>
              <a:sym typeface="Montserrat"/>
            </a:endParaRPr>
          </a:p>
          <a:p>
            <a:pPr marL="457200" lvl="0" indent="-381000" algn="l" rtl="0">
              <a:lnSpc>
                <a:spcPct val="115000"/>
              </a:lnSpc>
              <a:spcBef>
                <a:spcPts val="1000"/>
              </a:spcBef>
              <a:spcAft>
                <a:spcPts val="0"/>
              </a:spcAft>
              <a:buClr>
                <a:schemeClr val="dk2"/>
              </a:buClr>
              <a:buSzPts val="2400"/>
              <a:buFont typeface="Montserrat Medium"/>
              <a:buChar char="❖"/>
            </a:pPr>
            <a:r>
              <a:rPr lang="en-CA" sz="2400" dirty="0">
                <a:solidFill>
                  <a:schemeClr val="dk2"/>
                </a:solidFill>
                <a:latin typeface="Montserrat Medium"/>
                <a:ea typeface="Montserrat Medium"/>
                <a:cs typeface="Montserrat Medium"/>
                <a:sym typeface="Montserrat Medium"/>
              </a:rPr>
              <a:t>Be accommodating! But…</a:t>
            </a:r>
            <a:endParaRPr sz="2400" dirty="0">
              <a:solidFill>
                <a:schemeClr val="dk2"/>
              </a:solidFill>
              <a:latin typeface="Montserrat Medium"/>
              <a:ea typeface="Montserrat Medium"/>
              <a:cs typeface="Montserrat Medium"/>
              <a:sym typeface="Montserrat Medium"/>
            </a:endParaRPr>
          </a:p>
          <a:p>
            <a:pPr marL="457200" lvl="0" indent="-381000" algn="l" rtl="0">
              <a:lnSpc>
                <a:spcPct val="115000"/>
              </a:lnSpc>
              <a:spcBef>
                <a:spcPts val="1000"/>
              </a:spcBef>
              <a:spcAft>
                <a:spcPts val="0"/>
              </a:spcAft>
              <a:buClr>
                <a:schemeClr val="dk2"/>
              </a:buClr>
              <a:buSzPts val="2400"/>
              <a:buFont typeface="Montserrat Medium"/>
              <a:buChar char="❖"/>
            </a:pPr>
            <a:r>
              <a:rPr lang="en-CA" sz="2400" dirty="0">
                <a:solidFill>
                  <a:schemeClr val="dk2"/>
                </a:solidFill>
                <a:latin typeface="Montserrat Medium"/>
                <a:ea typeface="Montserrat Medium"/>
                <a:cs typeface="Montserrat Medium"/>
                <a:sym typeface="Montserrat Medium"/>
              </a:rPr>
              <a:t>Stick to your guidelines</a:t>
            </a:r>
            <a:endParaRPr sz="2400" dirty="0">
              <a:solidFill>
                <a:schemeClr val="dk2"/>
              </a:solidFill>
              <a:latin typeface="Montserrat Medium"/>
              <a:ea typeface="Montserrat Medium"/>
              <a:cs typeface="Montserrat Medium"/>
              <a:sym typeface="Montserrat Medium"/>
            </a:endParaRPr>
          </a:p>
          <a:p>
            <a:pPr marL="457200" lvl="0" indent="-381000" algn="l" rtl="0">
              <a:lnSpc>
                <a:spcPct val="115000"/>
              </a:lnSpc>
              <a:spcBef>
                <a:spcPts val="1000"/>
              </a:spcBef>
              <a:spcAft>
                <a:spcPts val="0"/>
              </a:spcAft>
              <a:buClr>
                <a:schemeClr val="dk2"/>
              </a:buClr>
              <a:buSzPts val="2400"/>
              <a:buFont typeface="Montserrat Medium"/>
              <a:buChar char="❖"/>
            </a:pPr>
            <a:r>
              <a:rPr lang="en-CA" sz="2400" dirty="0">
                <a:solidFill>
                  <a:schemeClr val="dk2"/>
                </a:solidFill>
                <a:latin typeface="Montserrat Medium"/>
                <a:ea typeface="Montserrat Medium"/>
                <a:cs typeface="Montserrat Medium"/>
                <a:sym typeface="Montserrat Medium"/>
              </a:rPr>
              <a:t>Consult mental health professionals</a:t>
            </a:r>
            <a:endParaRPr sz="2400" dirty="0">
              <a:solidFill>
                <a:schemeClr val="dk2"/>
              </a:solidFill>
              <a:latin typeface="Montserrat Medium"/>
              <a:ea typeface="Montserrat Medium"/>
              <a:cs typeface="Montserrat Medium"/>
              <a:sym typeface="Montserrat Medium"/>
            </a:endParaRPr>
          </a:p>
          <a:p>
            <a:pPr marL="457200" lvl="0" indent="-381000" algn="l" rtl="0">
              <a:lnSpc>
                <a:spcPct val="115000"/>
              </a:lnSpc>
              <a:spcBef>
                <a:spcPts val="1000"/>
              </a:spcBef>
              <a:spcAft>
                <a:spcPts val="0"/>
              </a:spcAft>
              <a:buClr>
                <a:schemeClr val="dk2"/>
              </a:buClr>
              <a:buSzPts val="2400"/>
              <a:buFont typeface="Montserrat Medium"/>
              <a:buChar char="❖"/>
            </a:pPr>
            <a:r>
              <a:rPr lang="en-CA" sz="2400" dirty="0">
                <a:solidFill>
                  <a:schemeClr val="dk2"/>
                </a:solidFill>
                <a:latin typeface="Montserrat Medium"/>
                <a:ea typeface="Montserrat Medium"/>
                <a:cs typeface="Montserrat Medium"/>
                <a:sym typeface="Montserrat Medium"/>
              </a:rPr>
              <a:t>Use external resources (i.e. MHWFA…)</a:t>
            </a:r>
            <a:endParaRPr sz="2400" dirty="0">
              <a:solidFill>
                <a:schemeClr val="dk2"/>
              </a:solidFill>
              <a:latin typeface="Montserrat Medium"/>
              <a:ea typeface="Montserrat Medium"/>
              <a:cs typeface="Montserrat Medium"/>
              <a:sym typeface="Montserrat Medium"/>
            </a:endParaRPr>
          </a:p>
          <a:p>
            <a:pPr marL="457200" lvl="0" indent="-381000" algn="l" rtl="0">
              <a:lnSpc>
                <a:spcPct val="115000"/>
              </a:lnSpc>
              <a:spcBef>
                <a:spcPts val="1000"/>
              </a:spcBef>
              <a:spcAft>
                <a:spcPts val="0"/>
              </a:spcAft>
              <a:buClr>
                <a:schemeClr val="dk2"/>
              </a:buClr>
              <a:buSzPts val="2400"/>
              <a:buFont typeface="Montserrat Medium"/>
              <a:buChar char="❖"/>
            </a:pPr>
            <a:r>
              <a:rPr lang="en-CA" sz="2400" dirty="0">
                <a:solidFill>
                  <a:schemeClr val="dk2"/>
                </a:solidFill>
                <a:latin typeface="Montserrat Medium"/>
                <a:ea typeface="Montserrat Medium"/>
                <a:cs typeface="Montserrat Medium"/>
                <a:sym typeface="Montserrat Medium"/>
              </a:rPr>
              <a:t>Keep up to date with common conditions</a:t>
            </a:r>
            <a:endParaRPr sz="2400" dirty="0">
              <a:solidFill>
                <a:schemeClr val="dk2"/>
              </a:solidFill>
              <a:latin typeface="Montserrat Medium"/>
              <a:ea typeface="Montserrat Medium"/>
              <a:cs typeface="Montserrat Medium"/>
              <a:sym typeface="Montserrat Medium"/>
            </a:endParaRPr>
          </a:p>
          <a:p>
            <a:pPr marL="457200" lvl="0" indent="-381000" algn="l" rtl="0">
              <a:lnSpc>
                <a:spcPct val="115000"/>
              </a:lnSpc>
              <a:spcBef>
                <a:spcPts val="1000"/>
              </a:spcBef>
              <a:spcAft>
                <a:spcPts val="1000"/>
              </a:spcAft>
              <a:buClr>
                <a:srgbClr val="073763"/>
              </a:buClr>
              <a:buSzPts val="2400"/>
              <a:buFont typeface="Montserrat"/>
              <a:buChar char="❖"/>
            </a:pPr>
            <a:r>
              <a:rPr lang="en-CA" sz="2400" b="1" dirty="0">
                <a:solidFill>
                  <a:srgbClr val="073763"/>
                </a:solidFill>
                <a:latin typeface="Montserrat"/>
                <a:ea typeface="Montserrat"/>
                <a:cs typeface="Montserrat"/>
                <a:sym typeface="Montserrat"/>
              </a:rPr>
              <a:t>Be trauma-informed, come from a place of support &amp; curiosity, and work with compassion</a:t>
            </a:r>
            <a:endParaRPr sz="2400" b="1" dirty="0">
              <a:solidFill>
                <a:srgbClr val="073763"/>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1d6d489501f_0_29"/>
          <p:cNvSpPr txBox="1"/>
          <p:nvPr/>
        </p:nvSpPr>
        <p:spPr>
          <a:xfrm>
            <a:off x="386400" y="2142525"/>
            <a:ext cx="8371200" cy="1037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CA" sz="3600" b="1">
                <a:solidFill>
                  <a:srgbClr val="073763"/>
                </a:solidFill>
                <a:latin typeface="Montserrat"/>
                <a:ea typeface="Montserrat"/>
                <a:cs typeface="Montserrat"/>
                <a:sym typeface="Montserrat"/>
              </a:rPr>
              <a:t>QUESTIONS?</a:t>
            </a:r>
            <a:endParaRPr sz="2400" b="1">
              <a:solidFill>
                <a:srgbClr val="D5E5F4"/>
              </a:solidFill>
              <a:latin typeface="Montserrat"/>
              <a:ea typeface="Montserrat"/>
              <a:cs typeface="Montserrat"/>
              <a:sym typeface="Montserrat"/>
            </a:endParaRPr>
          </a:p>
          <a:p>
            <a:pPr marL="0" lvl="0" indent="0" algn="l" rtl="0">
              <a:spcBef>
                <a:spcPts val="0"/>
              </a:spcBef>
              <a:spcAft>
                <a:spcPts val="0"/>
              </a:spcAft>
              <a:buNone/>
            </a:pPr>
            <a:endParaRPr>
              <a:latin typeface="Montserrat Medium"/>
              <a:ea typeface="Montserrat Medium"/>
              <a:cs typeface="Montserrat Medium"/>
              <a:sym typeface="Montserrat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0797-633E-8EFF-BC3B-AA0088C60DA0}"/>
              </a:ext>
            </a:extLst>
          </p:cNvPr>
          <p:cNvSpPr>
            <a:spLocks noGrp="1"/>
          </p:cNvSpPr>
          <p:nvPr>
            <p:ph type="ctrTitle"/>
          </p:nvPr>
        </p:nvSpPr>
        <p:spPr>
          <a:xfrm>
            <a:off x="1143000" y="1178373"/>
            <a:ext cx="6858000" cy="1422746"/>
          </a:xfrm>
        </p:spPr>
        <p:txBody>
          <a:bodyPr>
            <a:normAutofit/>
          </a:bodyPr>
          <a:lstStyle/>
          <a:p>
            <a:r>
              <a:rPr lang="en-US" sz="8000" dirty="0">
                <a:solidFill>
                  <a:schemeClr val="accent5">
                    <a:lumMod val="50000"/>
                  </a:schemeClr>
                </a:solidFill>
              </a:rPr>
              <a:t>THANK YOU!</a:t>
            </a:r>
          </a:p>
        </p:txBody>
      </p:sp>
      <p:sp>
        <p:nvSpPr>
          <p:cNvPr id="3" name="Subtitle 2">
            <a:extLst>
              <a:ext uri="{FF2B5EF4-FFF2-40B4-BE49-F238E27FC236}">
                <a16:creationId xmlns:a16="http://schemas.microsoft.com/office/drawing/2014/main" id="{FD65563C-74F6-7176-36C4-5EF06F5D4489}"/>
              </a:ext>
            </a:extLst>
          </p:cNvPr>
          <p:cNvSpPr>
            <a:spLocks noGrp="1"/>
          </p:cNvSpPr>
          <p:nvPr>
            <p:ph type="subTitle" idx="1"/>
          </p:nvPr>
        </p:nvSpPr>
        <p:spPr>
          <a:xfrm>
            <a:off x="1143000" y="2601119"/>
            <a:ext cx="6858000" cy="1655762"/>
          </a:xfrm>
        </p:spPr>
        <p:txBody>
          <a:bodyPr/>
          <a:lstStyle/>
          <a:p>
            <a:r>
              <a:rPr lang="en-US" dirty="0"/>
              <a:t>Contact:</a:t>
            </a:r>
          </a:p>
          <a:p>
            <a:endParaRPr lang="en-US" dirty="0"/>
          </a:p>
          <a:p>
            <a:r>
              <a:rPr lang="en-US" dirty="0" err="1"/>
              <a:t>sarah_coulter@outwardbound.ca</a:t>
            </a:r>
            <a:endParaRPr lang="en-US" dirty="0"/>
          </a:p>
        </p:txBody>
      </p:sp>
    </p:spTree>
    <p:extLst>
      <p:ext uri="{BB962C8B-B14F-4D97-AF65-F5344CB8AC3E}">
        <p14:creationId xmlns:p14="http://schemas.microsoft.com/office/powerpoint/2010/main" val="3434757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264fbdc9f5_0_0"/>
          <p:cNvSpPr txBox="1"/>
          <p:nvPr/>
        </p:nvSpPr>
        <p:spPr>
          <a:xfrm>
            <a:off x="1113900" y="817075"/>
            <a:ext cx="3184200" cy="800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4000" b="1">
                <a:solidFill>
                  <a:srgbClr val="073763"/>
                </a:solidFill>
                <a:latin typeface="Montserrat"/>
                <a:ea typeface="Montserrat"/>
                <a:cs typeface="Montserrat"/>
                <a:sym typeface="Montserrat"/>
              </a:rPr>
              <a:t>OUTLINE</a:t>
            </a:r>
            <a:endParaRPr sz="4000">
              <a:solidFill>
                <a:srgbClr val="073763"/>
              </a:solidFill>
              <a:latin typeface="Montserrat Medium"/>
              <a:ea typeface="Montserrat Medium"/>
              <a:cs typeface="Montserrat Medium"/>
              <a:sym typeface="Montserrat Medium"/>
            </a:endParaRPr>
          </a:p>
        </p:txBody>
      </p:sp>
      <p:sp>
        <p:nvSpPr>
          <p:cNvPr id="114" name="Google Shape;114;g1264fbdc9f5_0_0"/>
          <p:cNvSpPr txBox="1"/>
          <p:nvPr/>
        </p:nvSpPr>
        <p:spPr>
          <a:xfrm>
            <a:off x="0" y="1617475"/>
            <a:ext cx="5412000" cy="50847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1200"/>
              </a:spcBef>
              <a:spcAft>
                <a:spcPts val="0"/>
              </a:spcAft>
              <a:buClr>
                <a:srgbClr val="FFFFFF"/>
              </a:buClr>
              <a:buSzPts val="2000"/>
              <a:buFont typeface="Montserrat"/>
              <a:buAutoNum type="arabicPeriod"/>
            </a:pPr>
            <a:r>
              <a:rPr lang="en-CA" sz="2000">
                <a:solidFill>
                  <a:srgbClr val="FFFFFF"/>
                </a:solidFill>
                <a:latin typeface="Montserrat"/>
                <a:ea typeface="Montserrat"/>
                <a:cs typeface="Montserrat"/>
                <a:sym typeface="Montserrat"/>
              </a:rPr>
              <a:t>Trigger Warnings</a:t>
            </a:r>
            <a:endParaRPr sz="2000">
              <a:solidFill>
                <a:srgbClr val="FFFFFF"/>
              </a:solidFill>
              <a:latin typeface="Montserrat"/>
              <a:ea typeface="Montserrat"/>
              <a:cs typeface="Montserrat"/>
              <a:sym typeface="Montserrat"/>
            </a:endParaRPr>
          </a:p>
          <a:p>
            <a:pPr marL="457200" lvl="0" indent="-355600" algn="l" rtl="0">
              <a:lnSpc>
                <a:spcPct val="115000"/>
              </a:lnSpc>
              <a:spcBef>
                <a:spcPts val="1000"/>
              </a:spcBef>
              <a:spcAft>
                <a:spcPts val="0"/>
              </a:spcAft>
              <a:buClr>
                <a:srgbClr val="FFFFFF"/>
              </a:buClr>
              <a:buSzPts val="2000"/>
              <a:buFont typeface="Montserrat"/>
              <a:buAutoNum type="arabicPeriod"/>
            </a:pPr>
            <a:r>
              <a:rPr lang="en-CA" sz="2000">
                <a:solidFill>
                  <a:srgbClr val="FFFFFF"/>
                </a:solidFill>
                <a:latin typeface="Montserrat"/>
                <a:ea typeface="Montserrat"/>
                <a:cs typeface="Montserrat"/>
                <a:sym typeface="Montserrat"/>
              </a:rPr>
              <a:t>Disclaimer</a:t>
            </a:r>
            <a:endParaRPr sz="2000">
              <a:solidFill>
                <a:srgbClr val="FFFFFF"/>
              </a:solidFill>
              <a:latin typeface="Montserrat"/>
              <a:ea typeface="Montserrat"/>
              <a:cs typeface="Montserrat"/>
              <a:sym typeface="Montserrat"/>
            </a:endParaRPr>
          </a:p>
          <a:p>
            <a:pPr marL="457200" lvl="0" indent="-355600" algn="l" rtl="0">
              <a:lnSpc>
                <a:spcPct val="115000"/>
              </a:lnSpc>
              <a:spcBef>
                <a:spcPts val="1000"/>
              </a:spcBef>
              <a:spcAft>
                <a:spcPts val="0"/>
              </a:spcAft>
              <a:buClr>
                <a:srgbClr val="FFFFFF"/>
              </a:buClr>
              <a:buSzPts val="2000"/>
              <a:buFont typeface="Montserrat"/>
              <a:buAutoNum type="arabicPeriod"/>
            </a:pPr>
            <a:r>
              <a:rPr lang="en-CA" sz="2000">
                <a:solidFill>
                  <a:srgbClr val="FFFFFF"/>
                </a:solidFill>
                <a:latin typeface="Montserrat"/>
                <a:ea typeface="Montserrat"/>
                <a:cs typeface="Montserrat"/>
                <a:sym typeface="Montserrat"/>
              </a:rPr>
              <a:t>About Me</a:t>
            </a:r>
            <a:endParaRPr sz="2000">
              <a:solidFill>
                <a:srgbClr val="FFFFFF"/>
              </a:solidFill>
              <a:latin typeface="Montserrat"/>
              <a:ea typeface="Montserrat"/>
              <a:cs typeface="Montserrat"/>
              <a:sym typeface="Montserrat"/>
            </a:endParaRPr>
          </a:p>
          <a:p>
            <a:pPr marL="457200" lvl="0" indent="-355600" algn="l" rtl="0">
              <a:lnSpc>
                <a:spcPct val="115000"/>
              </a:lnSpc>
              <a:spcBef>
                <a:spcPts val="1000"/>
              </a:spcBef>
              <a:spcAft>
                <a:spcPts val="0"/>
              </a:spcAft>
              <a:buClr>
                <a:srgbClr val="FFFFFF"/>
              </a:buClr>
              <a:buSzPts val="2000"/>
              <a:buFont typeface="Montserrat"/>
              <a:buAutoNum type="arabicPeriod"/>
            </a:pPr>
            <a:r>
              <a:rPr lang="en-CA" sz="2000">
                <a:solidFill>
                  <a:srgbClr val="FFFFFF"/>
                </a:solidFill>
                <a:latin typeface="Montserrat"/>
                <a:ea typeface="Montserrat"/>
                <a:cs typeface="Montserrat"/>
                <a:sym typeface="Montserrat"/>
              </a:rPr>
              <a:t>OBC Programs Overview</a:t>
            </a:r>
            <a:endParaRPr sz="2000">
              <a:solidFill>
                <a:srgbClr val="FFFFFF"/>
              </a:solidFill>
              <a:latin typeface="Montserrat"/>
              <a:ea typeface="Montserrat"/>
              <a:cs typeface="Montserrat"/>
              <a:sym typeface="Montserrat"/>
            </a:endParaRPr>
          </a:p>
          <a:p>
            <a:pPr marL="457200" lvl="0" indent="-355600" algn="l" rtl="0">
              <a:lnSpc>
                <a:spcPct val="115000"/>
              </a:lnSpc>
              <a:spcBef>
                <a:spcPts val="1000"/>
              </a:spcBef>
              <a:spcAft>
                <a:spcPts val="0"/>
              </a:spcAft>
              <a:buClr>
                <a:srgbClr val="FFFFFF"/>
              </a:buClr>
              <a:buSzPts val="2000"/>
              <a:buFont typeface="Montserrat"/>
              <a:buAutoNum type="arabicPeriod"/>
            </a:pPr>
            <a:r>
              <a:rPr lang="en-CA" sz="2000">
                <a:solidFill>
                  <a:srgbClr val="FFFFFF"/>
                </a:solidFill>
                <a:latin typeface="Montserrat"/>
                <a:ea typeface="Montserrat"/>
                <a:cs typeface="Montserrat"/>
                <a:sym typeface="Montserrat"/>
              </a:rPr>
              <a:t>Our Screening Process &amp; Important Considerations</a:t>
            </a:r>
            <a:endParaRPr sz="2000">
              <a:solidFill>
                <a:srgbClr val="FFFFFF"/>
              </a:solidFill>
              <a:latin typeface="Montserrat"/>
              <a:ea typeface="Montserrat"/>
              <a:cs typeface="Montserrat"/>
              <a:sym typeface="Montserrat"/>
            </a:endParaRPr>
          </a:p>
          <a:p>
            <a:pPr marL="457200" lvl="0" indent="-355600" algn="l" rtl="0">
              <a:lnSpc>
                <a:spcPct val="115000"/>
              </a:lnSpc>
              <a:spcBef>
                <a:spcPts val="1000"/>
              </a:spcBef>
              <a:spcAft>
                <a:spcPts val="0"/>
              </a:spcAft>
              <a:buClr>
                <a:srgbClr val="FFFFFF"/>
              </a:buClr>
              <a:buSzPts val="2000"/>
              <a:buFont typeface="Montserrat"/>
              <a:buAutoNum type="arabicPeriod"/>
            </a:pPr>
            <a:r>
              <a:rPr lang="en-CA" sz="2000">
                <a:solidFill>
                  <a:srgbClr val="FFFFFF"/>
                </a:solidFill>
                <a:latin typeface="Montserrat"/>
                <a:ea typeface="Montserrat"/>
                <a:cs typeface="Montserrat"/>
                <a:sym typeface="Montserrat"/>
              </a:rPr>
              <a:t>Mental Health Considerations &amp; How to Set Up for Success</a:t>
            </a:r>
            <a:endParaRPr sz="2000">
              <a:solidFill>
                <a:srgbClr val="FFFFFF"/>
              </a:solidFill>
              <a:latin typeface="Montserrat"/>
              <a:ea typeface="Montserrat"/>
              <a:cs typeface="Montserrat"/>
              <a:sym typeface="Montserrat"/>
            </a:endParaRPr>
          </a:p>
          <a:p>
            <a:pPr marL="457200" lvl="0" indent="-355600" algn="l" rtl="0">
              <a:lnSpc>
                <a:spcPct val="115000"/>
              </a:lnSpc>
              <a:spcBef>
                <a:spcPts val="1000"/>
              </a:spcBef>
              <a:spcAft>
                <a:spcPts val="0"/>
              </a:spcAft>
              <a:buClr>
                <a:srgbClr val="FFFFFF"/>
              </a:buClr>
              <a:buSzPts val="2000"/>
              <a:buFont typeface="Montserrat"/>
              <a:buAutoNum type="arabicPeriod"/>
            </a:pPr>
            <a:r>
              <a:rPr lang="en-CA" sz="2000">
                <a:solidFill>
                  <a:srgbClr val="FFFFFF"/>
                </a:solidFill>
                <a:latin typeface="Montserrat"/>
                <a:ea typeface="Montserrat"/>
                <a:cs typeface="Montserrat"/>
                <a:sym typeface="Montserrat"/>
              </a:rPr>
              <a:t>Case Studies</a:t>
            </a:r>
            <a:endParaRPr sz="2000">
              <a:solidFill>
                <a:srgbClr val="FFFFFF"/>
              </a:solidFill>
              <a:latin typeface="Montserrat"/>
              <a:ea typeface="Montserrat"/>
              <a:cs typeface="Montserrat"/>
              <a:sym typeface="Montserrat"/>
            </a:endParaRPr>
          </a:p>
          <a:p>
            <a:pPr marL="457200" lvl="0" indent="-355600" algn="l" rtl="0">
              <a:lnSpc>
                <a:spcPct val="115000"/>
              </a:lnSpc>
              <a:spcBef>
                <a:spcPts val="1000"/>
              </a:spcBef>
              <a:spcAft>
                <a:spcPts val="0"/>
              </a:spcAft>
              <a:buClr>
                <a:srgbClr val="FFFFFF"/>
              </a:buClr>
              <a:buSzPts val="2000"/>
              <a:buFont typeface="Montserrat"/>
              <a:buAutoNum type="arabicPeriod"/>
            </a:pPr>
            <a:r>
              <a:rPr lang="en-CA" sz="2000">
                <a:solidFill>
                  <a:srgbClr val="FFFFFF"/>
                </a:solidFill>
                <a:latin typeface="Montserrat"/>
                <a:ea typeface="Montserrat"/>
                <a:cs typeface="Montserrat"/>
                <a:sym typeface="Montserrat"/>
              </a:rPr>
              <a:t>Conclusion</a:t>
            </a:r>
            <a:endParaRPr sz="2000">
              <a:solidFill>
                <a:srgbClr val="FFFFFF"/>
              </a:solidFill>
              <a:latin typeface="Montserrat"/>
              <a:ea typeface="Montserrat"/>
              <a:cs typeface="Montserrat"/>
              <a:sym typeface="Montserrat"/>
            </a:endParaRPr>
          </a:p>
          <a:p>
            <a:pPr marL="457200" lvl="0" indent="-355600" algn="l" rtl="0">
              <a:lnSpc>
                <a:spcPct val="115000"/>
              </a:lnSpc>
              <a:spcBef>
                <a:spcPts val="1200"/>
              </a:spcBef>
              <a:spcAft>
                <a:spcPts val="1000"/>
              </a:spcAft>
              <a:buClr>
                <a:srgbClr val="FFFFFF"/>
              </a:buClr>
              <a:buSzPts val="2000"/>
              <a:buFont typeface="Montserrat"/>
              <a:buAutoNum type="arabicPeriod"/>
            </a:pPr>
            <a:r>
              <a:rPr lang="en-CA" sz="2000">
                <a:solidFill>
                  <a:srgbClr val="FFFFFF"/>
                </a:solidFill>
                <a:latin typeface="Montserrat"/>
                <a:ea typeface="Montserrat"/>
                <a:cs typeface="Montserrat"/>
                <a:sym typeface="Montserrat"/>
              </a:rPr>
              <a:t>Q&amp;A</a:t>
            </a:r>
            <a:endParaRPr sz="2000">
              <a:solidFill>
                <a:srgbClr val="FFFFFF"/>
              </a:solidFill>
              <a:latin typeface="Montserrat"/>
              <a:ea typeface="Montserrat"/>
              <a:cs typeface="Montserrat"/>
              <a:sym typeface="Montserrat"/>
            </a:endParaRPr>
          </a:p>
        </p:txBody>
      </p:sp>
      <p:pic>
        <p:nvPicPr>
          <p:cNvPr id="115" name="Google Shape;115;g1264fbdc9f5_0_0"/>
          <p:cNvPicPr preferRelativeResize="0">
            <a:picLocks noGrp="1"/>
          </p:cNvPicPr>
          <p:nvPr>
            <p:ph type="pic" idx="2"/>
          </p:nvPr>
        </p:nvPicPr>
        <p:blipFill rotWithShape="1">
          <a:blip r:embed="rId3">
            <a:alphaModFix/>
          </a:blip>
          <a:srcRect l="22790" r="22790"/>
          <a:stretch/>
        </p:blipFill>
        <p:spPr>
          <a:xfrm>
            <a:off x="5412025" y="0"/>
            <a:ext cx="3731999" cy="68579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g1f02825ac53_0_49"/>
          <p:cNvPicPr preferRelativeResize="0">
            <a:picLocks noGrp="1"/>
          </p:cNvPicPr>
          <p:nvPr>
            <p:ph type="pic" idx="2"/>
          </p:nvPr>
        </p:nvPicPr>
        <p:blipFill rotWithShape="1">
          <a:blip r:embed="rId3">
            <a:alphaModFix/>
          </a:blip>
          <a:srcRect l="5562" r="5571"/>
          <a:stretch/>
        </p:blipFill>
        <p:spPr>
          <a:xfrm>
            <a:off x="0" y="0"/>
            <a:ext cx="9144003" cy="6857999"/>
          </a:xfrm>
          <a:prstGeom prst="rect">
            <a:avLst/>
          </a:prstGeom>
        </p:spPr>
      </p:pic>
      <p:sp>
        <p:nvSpPr>
          <p:cNvPr id="121" name="Google Shape;121;g1f02825ac53_0_49"/>
          <p:cNvSpPr txBox="1">
            <a:spLocks noGrp="1"/>
          </p:cNvSpPr>
          <p:nvPr>
            <p:ph type="title"/>
          </p:nvPr>
        </p:nvSpPr>
        <p:spPr>
          <a:xfrm>
            <a:off x="628655" y="333771"/>
            <a:ext cx="7886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CA" sz="4800">
                <a:solidFill>
                  <a:srgbClr val="073763"/>
                </a:solidFill>
              </a:rPr>
              <a:t>⚠️ TRIGGER WARNING ⚠️</a:t>
            </a:r>
            <a:endParaRPr sz="4800">
              <a:solidFill>
                <a:srgbClr val="073763"/>
              </a:solidFill>
            </a:endParaRPr>
          </a:p>
        </p:txBody>
      </p:sp>
      <p:sp>
        <p:nvSpPr>
          <p:cNvPr id="122" name="Google Shape;122;g1f02825ac53_0_49"/>
          <p:cNvSpPr/>
          <p:nvPr/>
        </p:nvSpPr>
        <p:spPr>
          <a:xfrm>
            <a:off x="603350" y="1595500"/>
            <a:ext cx="7886700" cy="5094900"/>
          </a:xfrm>
          <a:prstGeom prst="rect">
            <a:avLst/>
          </a:prstGeom>
          <a:solidFill>
            <a:srgbClr val="E7E6E6">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g1f02825ac53_0_49"/>
          <p:cNvSpPr txBox="1"/>
          <p:nvPr/>
        </p:nvSpPr>
        <p:spPr>
          <a:xfrm>
            <a:off x="628650" y="1583275"/>
            <a:ext cx="7886700" cy="511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sz="2000">
                <a:solidFill>
                  <a:srgbClr val="073763"/>
                </a:solidFill>
                <a:latin typeface="Montserrat Medium"/>
                <a:ea typeface="Montserrat Medium"/>
                <a:cs typeface="Montserrat Medium"/>
                <a:sym typeface="Montserrat Medium"/>
              </a:rPr>
              <a:t>WE WILL BE DISCUSSING DISTRESSING AND POTENTIALLY TRIGGERING TOPICS REGARDING MENTAL HEALTH</a:t>
            </a:r>
            <a:endParaRPr sz="2000">
              <a:solidFill>
                <a:srgbClr val="073763"/>
              </a:solidFill>
              <a:latin typeface="Montserrat Medium"/>
              <a:ea typeface="Montserrat Medium"/>
              <a:cs typeface="Montserrat Medium"/>
              <a:sym typeface="Montserrat Medium"/>
            </a:endParaRPr>
          </a:p>
          <a:p>
            <a:pPr marL="0" lvl="0" indent="0" algn="ctr" rtl="0">
              <a:spcBef>
                <a:spcPts val="0"/>
              </a:spcBef>
              <a:spcAft>
                <a:spcPts val="0"/>
              </a:spcAft>
              <a:buNone/>
            </a:pPr>
            <a:endParaRPr sz="2000">
              <a:solidFill>
                <a:srgbClr val="073763"/>
              </a:solidFill>
              <a:latin typeface="Montserrat Medium"/>
              <a:ea typeface="Montserrat Medium"/>
              <a:cs typeface="Montserrat Medium"/>
              <a:sym typeface="Montserrat Medium"/>
            </a:endParaRPr>
          </a:p>
          <a:p>
            <a:pPr marL="0" lvl="0" indent="0" algn="ctr" rtl="0">
              <a:spcBef>
                <a:spcPts val="0"/>
              </a:spcBef>
              <a:spcAft>
                <a:spcPts val="0"/>
              </a:spcAft>
              <a:buNone/>
            </a:pPr>
            <a:r>
              <a:rPr lang="en-CA" sz="2000">
                <a:solidFill>
                  <a:srgbClr val="073763"/>
                </a:solidFill>
                <a:latin typeface="Montserrat Medium"/>
                <a:ea typeface="Montserrat Medium"/>
                <a:cs typeface="Montserrat Medium"/>
                <a:sym typeface="Montserrat Medium"/>
              </a:rPr>
              <a:t>BELOW IS A LIST OF TOPICS THAT WILL BE DISCUSSED:</a:t>
            </a:r>
            <a:endParaRPr sz="2000">
              <a:solidFill>
                <a:srgbClr val="073763"/>
              </a:solidFill>
              <a:latin typeface="Montserrat Medium"/>
              <a:ea typeface="Montserrat Medium"/>
              <a:cs typeface="Montserrat Medium"/>
              <a:sym typeface="Montserrat Medium"/>
            </a:endParaRPr>
          </a:p>
          <a:p>
            <a:pPr marL="0" lvl="0" indent="0" algn="ctr" rtl="0">
              <a:spcBef>
                <a:spcPts val="0"/>
              </a:spcBef>
              <a:spcAft>
                <a:spcPts val="0"/>
              </a:spcAft>
              <a:buNone/>
            </a:pPr>
            <a:endParaRPr sz="2000">
              <a:solidFill>
                <a:srgbClr val="073763"/>
              </a:solidFill>
              <a:latin typeface="Montserrat Medium"/>
              <a:ea typeface="Montserrat Medium"/>
              <a:cs typeface="Montserrat Medium"/>
              <a:sym typeface="Montserrat Medium"/>
            </a:endParaRPr>
          </a:p>
          <a:p>
            <a:pPr marL="457200" lvl="0" indent="-355600" algn="ctr" rtl="0">
              <a:spcBef>
                <a:spcPts val="0"/>
              </a:spcBef>
              <a:spcAft>
                <a:spcPts val="0"/>
              </a:spcAft>
              <a:buClr>
                <a:srgbClr val="073763"/>
              </a:buClr>
              <a:buSzPts val="2000"/>
              <a:buFont typeface="Montserrat Medium"/>
              <a:buChar char="❖"/>
            </a:pPr>
            <a:r>
              <a:rPr lang="en-CA" sz="2000">
                <a:solidFill>
                  <a:srgbClr val="073763"/>
                </a:solidFill>
                <a:latin typeface="Montserrat Medium"/>
                <a:ea typeface="Montserrat Medium"/>
                <a:cs typeface="Montserrat Medium"/>
                <a:sym typeface="Montserrat Medium"/>
              </a:rPr>
              <a:t>ANXIETY</a:t>
            </a:r>
            <a:endParaRPr sz="2000">
              <a:solidFill>
                <a:srgbClr val="073763"/>
              </a:solidFill>
              <a:latin typeface="Montserrat Medium"/>
              <a:ea typeface="Montserrat Medium"/>
              <a:cs typeface="Montserrat Medium"/>
              <a:sym typeface="Montserrat Medium"/>
            </a:endParaRPr>
          </a:p>
          <a:p>
            <a:pPr marL="457200" lvl="0" indent="-355600" algn="ctr" rtl="0">
              <a:spcBef>
                <a:spcPts val="0"/>
              </a:spcBef>
              <a:spcAft>
                <a:spcPts val="0"/>
              </a:spcAft>
              <a:buClr>
                <a:srgbClr val="073763"/>
              </a:buClr>
              <a:buSzPts val="2000"/>
              <a:buFont typeface="Montserrat Medium"/>
              <a:buChar char="❖"/>
            </a:pPr>
            <a:r>
              <a:rPr lang="en-CA" sz="2000">
                <a:solidFill>
                  <a:srgbClr val="073763"/>
                </a:solidFill>
                <a:latin typeface="Montserrat Medium"/>
                <a:ea typeface="Montserrat Medium"/>
                <a:cs typeface="Montserrat Medium"/>
                <a:sym typeface="Montserrat Medium"/>
              </a:rPr>
              <a:t>DEPRESSION</a:t>
            </a:r>
            <a:endParaRPr sz="2000">
              <a:solidFill>
                <a:srgbClr val="073763"/>
              </a:solidFill>
              <a:latin typeface="Montserrat Medium"/>
              <a:ea typeface="Montserrat Medium"/>
              <a:cs typeface="Montserrat Medium"/>
              <a:sym typeface="Montserrat Medium"/>
            </a:endParaRPr>
          </a:p>
          <a:p>
            <a:pPr marL="457200" lvl="0" indent="-355600" algn="ctr" rtl="0">
              <a:spcBef>
                <a:spcPts val="0"/>
              </a:spcBef>
              <a:spcAft>
                <a:spcPts val="0"/>
              </a:spcAft>
              <a:buClr>
                <a:srgbClr val="073763"/>
              </a:buClr>
              <a:buSzPts val="2000"/>
              <a:buFont typeface="Montserrat Medium"/>
              <a:buChar char="❖"/>
            </a:pPr>
            <a:r>
              <a:rPr lang="en-CA" sz="2000">
                <a:solidFill>
                  <a:srgbClr val="073763"/>
                </a:solidFill>
                <a:latin typeface="Montserrat Medium"/>
                <a:ea typeface="Montserrat Medium"/>
                <a:cs typeface="Montserrat Medium"/>
                <a:sym typeface="Montserrat Medium"/>
              </a:rPr>
              <a:t>CHALLENGING LIFE EVENT(S)</a:t>
            </a:r>
            <a:endParaRPr sz="2000">
              <a:solidFill>
                <a:srgbClr val="073763"/>
              </a:solidFill>
              <a:latin typeface="Montserrat Medium"/>
              <a:ea typeface="Montserrat Medium"/>
              <a:cs typeface="Montserrat Medium"/>
              <a:sym typeface="Montserrat Medium"/>
            </a:endParaRPr>
          </a:p>
          <a:p>
            <a:pPr marL="457200" lvl="0" indent="-355600" algn="ctr" rtl="0">
              <a:spcBef>
                <a:spcPts val="0"/>
              </a:spcBef>
              <a:spcAft>
                <a:spcPts val="0"/>
              </a:spcAft>
              <a:buClr>
                <a:srgbClr val="073763"/>
              </a:buClr>
              <a:buSzPts val="2000"/>
              <a:buFont typeface="Montserrat Medium"/>
              <a:buChar char="❖"/>
            </a:pPr>
            <a:r>
              <a:rPr lang="en-CA" sz="2000">
                <a:solidFill>
                  <a:srgbClr val="073763"/>
                </a:solidFill>
                <a:latin typeface="Montserrat Medium"/>
                <a:ea typeface="Montserrat Medium"/>
                <a:cs typeface="Montserrat Medium"/>
                <a:sym typeface="Montserrat Medium"/>
              </a:rPr>
              <a:t>POST TRAUMATIC STRESS</a:t>
            </a:r>
            <a:endParaRPr sz="2000">
              <a:solidFill>
                <a:srgbClr val="073763"/>
              </a:solidFill>
              <a:latin typeface="Montserrat Medium"/>
              <a:ea typeface="Montserrat Medium"/>
              <a:cs typeface="Montserrat Medium"/>
              <a:sym typeface="Montserrat Medium"/>
            </a:endParaRPr>
          </a:p>
          <a:p>
            <a:pPr marL="457200" lvl="0" indent="-355600" algn="ctr" rtl="0">
              <a:spcBef>
                <a:spcPts val="0"/>
              </a:spcBef>
              <a:spcAft>
                <a:spcPts val="0"/>
              </a:spcAft>
              <a:buClr>
                <a:srgbClr val="073763"/>
              </a:buClr>
              <a:buSzPts val="2000"/>
              <a:buFont typeface="Montserrat Medium"/>
              <a:buChar char="❖"/>
            </a:pPr>
            <a:r>
              <a:rPr lang="en-CA" sz="2000">
                <a:solidFill>
                  <a:srgbClr val="073763"/>
                </a:solidFill>
                <a:latin typeface="Montserrat Medium"/>
                <a:ea typeface="Montserrat Medium"/>
                <a:cs typeface="Montserrat Medium"/>
                <a:sym typeface="Montserrat Medium"/>
              </a:rPr>
              <a:t>SELF-HARM / SELF-INJURY</a:t>
            </a:r>
            <a:endParaRPr sz="2000">
              <a:solidFill>
                <a:srgbClr val="073763"/>
              </a:solidFill>
              <a:latin typeface="Montserrat Medium"/>
              <a:ea typeface="Montserrat Medium"/>
              <a:cs typeface="Montserrat Medium"/>
              <a:sym typeface="Montserrat Medium"/>
            </a:endParaRPr>
          </a:p>
          <a:p>
            <a:pPr marL="457200" lvl="0" indent="-355600" algn="ctr" rtl="0">
              <a:spcBef>
                <a:spcPts val="0"/>
              </a:spcBef>
              <a:spcAft>
                <a:spcPts val="0"/>
              </a:spcAft>
              <a:buClr>
                <a:srgbClr val="073763"/>
              </a:buClr>
              <a:buSzPts val="2000"/>
              <a:buFont typeface="Montserrat Medium"/>
              <a:buChar char="❖"/>
            </a:pPr>
            <a:r>
              <a:rPr lang="en-CA" sz="2000">
                <a:solidFill>
                  <a:srgbClr val="073763"/>
                </a:solidFill>
                <a:latin typeface="Montserrat Medium"/>
                <a:ea typeface="Montserrat Medium"/>
                <a:cs typeface="Montserrat Medium"/>
                <a:sym typeface="Montserrat Medium"/>
              </a:rPr>
              <a:t>SUICIDE IDEATION, ATTEMPT/ GESTURES</a:t>
            </a:r>
            <a:endParaRPr sz="2000">
              <a:solidFill>
                <a:srgbClr val="073763"/>
              </a:solidFill>
              <a:latin typeface="Montserrat Medium"/>
              <a:ea typeface="Montserrat Medium"/>
              <a:cs typeface="Montserrat Medium"/>
              <a:sym typeface="Montserrat Medium"/>
            </a:endParaRPr>
          </a:p>
          <a:p>
            <a:pPr marL="0" lvl="0" indent="0" algn="ctr" rtl="0">
              <a:spcBef>
                <a:spcPts val="0"/>
              </a:spcBef>
              <a:spcAft>
                <a:spcPts val="0"/>
              </a:spcAft>
              <a:buNone/>
            </a:pPr>
            <a:endParaRPr sz="2000">
              <a:solidFill>
                <a:srgbClr val="073763"/>
              </a:solidFill>
              <a:latin typeface="Montserrat Medium"/>
              <a:ea typeface="Montserrat Medium"/>
              <a:cs typeface="Montserrat Medium"/>
              <a:sym typeface="Montserrat Medium"/>
            </a:endParaRPr>
          </a:p>
          <a:p>
            <a:pPr marL="0" lvl="0" indent="0" algn="ctr" rtl="0">
              <a:spcBef>
                <a:spcPts val="0"/>
              </a:spcBef>
              <a:spcAft>
                <a:spcPts val="0"/>
              </a:spcAft>
              <a:buNone/>
            </a:pPr>
            <a:r>
              <a:rPr lang="en-CA" sz="2000" b="1">
                <a:solidFill>
                  <a:srgbClr val="073763"/>
                </a:solidFill>
                <a:latin typeface="Montserrat"/>
                <a:ea typeface="Montserrat"/>
                <a:cs typeface="Montserrat"/>
                <a:sym typeface="Montserrat"/>
              </a:rPr>
              <a:t>PLEASE TAKE CARE OF AND BE KIND TO YOURSELF - IF YOU NEED TO OPT-OUT AT ANY POINT, PLEASE FEEL FREE TO DO SO.</a:t>
            </a:r>
            <a:endParaRPr sz="2000" b="1">
              <a:solidFill>
                <a:srgbClr val="073763"/>
              </a:solidFill>
              <a:latin typeface="Montserrat"/>
              <a:ea typeface="Montserrat"/>
              <a:cs typeface="Montserrat"/>
              <a:sym typeface="Montserrat"/>
            </a:endParaRPr>
          </a:p>
          <a:p>
            <a:pPr marL="0" lvl="0" indent="0" algn="ctr" rtl="0">
              <a:spcBef>
                <a:spcPts val="0"/>
              </a:spcBef>
              <a:spcAft>
                <a:spcPts val="0"/>
              </a:spcAft>
              <a:buNone/>
            </a:pPr>
            <a:endParaRPr sz="2000">
              <a:solidFill>
                <a:srgbClr val="073763"/>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d6d489501f_0_5"/>
          <p:cNvSpPr txBox="1"/>
          <p:nvPr/>
        </p:nvSpPr>
        <p:spPr>
          <a:xfrm>
            <a:off x="386400" y="914175"/>
            <a:ext cx="8371200" cy="3126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endParaRPr sz="2400" b="1">
              <a:solidFill>
                <a:srgbClr val="D5E5F4"/>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CA" sz="4900" b="1">
                <a:solidFill>
                  <a:srgbClr val="073763"/>
                </a:solidFill>
                <a:latin typeface="Montserrat"/>
                <a:ea typeface="Montserrat"/>
                <a:cs typeface="Montserrat"/>
                <a:sym typeface="Montserrat"/>
              </a:rPr>
              <a:t>DISCLAIMER:</a:t>
            </a:r>
            <a:endParaRPr sz="4900" b="1">
              <a:solidFill>
                <a:srgbClr val="073763"/>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endParaRPr sz="2100" b="1">
              <a:solidFill>
                <a:srgbClr val="D5E5F4"/>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CA" sz="3000" b="1">
                <a:solidFill>
                  <a:srgbClr val="D5E5F4"/>
                </a:solidFill>
                <a:latin typeface="Montserrat"/>
                <a:ea typeface="Montserrat"/>
                <a:cs typeface="Montserrat"/>
                <a:sym typeface="Montserrat"/>
              </a:rPr>
              <a:t>GET YOUR OWN </a:t>
            </a:r>
            <a:endParaRPr sz="3000" b="1">
              <a:solidFill>
                <a:srgbClr val="D5E5F4"/>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CA" sz="3000" b="1">
                <a:solidFill>
                  <a:srgbClr val="D5E5F4"/>
                </a:solidFill>
                <a:latin typeface="Montserrat"/>
                <a:ea typeface="Montserrat"/>
                <a:cs typeface="Montserrat"/>
                <a:sym typeface="Montserrat"/>
              </a:rPr>
              <a:t>INSURANCE &amp; LEGAL ADVICE</a:t>
            </a:r>
            <a:endParaRPr sz="3000" b="1">
              <a:solidFill>
                <a:srgbClr val="D5E5F4"/>
              </a:solidFill>
              <a:latin typeface="Montserrat"/>
              <a:ea typeface="Montserrat"/>
              <a:cs typeface="Montserrat"/>
              <a:sym typeface="Montserrat"/>
            </a:endParaRPr>
          </a:p>
          <a:p>
            <a:pPr marL="0" lvl="0" indent="0" algn="l" rtl="0">
              <a:spcBef>
                <a:spcPts val="0"/>
              </a:spcBef>
              <a:spcAft>
                <a:spcPts val="0"/>
              </a:spcAft>
              <a:buNone/>
            </a:pPr>
            <a:endParaRPr>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d6d489501f_0_0"/>
          <p:cNvSpPr txBox="1"/>
          <p:nvPr/>
        </p:nvSpPr>
        <p:spPr>
          <a:xfrm>
            <a:off x="810300" y="664675"/>
            <a:ext cx="7523400" cy="800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4000" b="1">
                <a:solidFill>
                  <a:srgbClr val="073763"/>
                </a:solidFill>
                <a:latin typeface="Montserrat"/>
                <a:ea typeface="Montserrat"/>
                <a:cs typeface="Montserrat"/>
                <a:sym typeface="Montserrat"/>
              </a:rPr>
              <a:t>ABOUT ME!</a:t>
            </a:r>
            <a:endParaRPr sz="4000">
              <a:solidFill>
                <a:srgbClr val="073763"/>
              </a:solidFill>
              <a:latin typeface="Montserrat Medium"/>
              <a:ea typeface="Montserrat Medium"/>
              <a:cs typeface="Montserrat Medium"/>
              <a:sym typeface="Montserrat Medium"/>
            </a:endParaRPr>
          </a:p>
        </p:txBody>
      </p:sp>
      <p:sp>
        <p:nvSpPr>
          <p:cNvPr id="134" name="Google Shape;134;g1d6d489501f_0_0"/>
          <p:cNvSpPr txBox="1"/>
          <p:nvPr/>
        </p:nvSpPr>
        <p:spPr>
          <a:xfrm>
            <a:off x="232500" y="1846075"/>
            <a:ext cx="86790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2400"/>
              </a:spcAft>
              <a:buNone/>
            </a:pPr>
            <a:endParaRPr sz="2000">
              <a:solidFill>
                <a:srgbClr val="FFFFFF"/>
              </a:solidFill>
              <a:latin typeface="Montserrat"/>
              <a:ea typeface="Montserrat"/>
              <a:cs typeface="Montserrat"/>
              <a:sym typeface="Montserrat"/>
            </a:endParaRPr>
          </a:p>
        </p:txBody>
      </p:sp>
      <p:pic>
        <p:nvPicPr>
          <p:cNvPr id="135" name="Google Shape;135;g1d6d489501f_0_0"/>
          <p:cNvPicPr preferRelativeResize="0"/>
          <p:nvPr/>
        </p:nvPicPr>
        <p:blipFill rotWithShape="1">
          <a:blip r:embed="rId3">
            <a:alphaModFix/>
          </a:blip>
          <a:srcRect t="16254"/>
          <a:stretch/>
        </p:blipFill>
        <p:spPr>
          <a:xfrm>
            <a:off x="102225" y="3876925"/>
            <a:ext cx="2601550" cy="2904873"/>
          </a:xfrm>
          <a:prstGeom prst="rect">
            <a:avLst/>
          </a:prstGeom>
          <a:noFill/>
          <a:ln>
            <a:noFill/>
          </a:ln>
        </p:spPr>
      </p:pic>
      <p:pic>
        <p:nvPicPr>
          <p:cNvPr id="136" name="Google Shape;136;g1d6d489501f_0_0"/>
          <p:cNvPicPr preferRelativeResize="0"/>
          <p:nvPr/>
        </p:nvPicPr>
        <p:blipFill rotWithShape="1">
          <a:blip r:embed="rId4">
            <a:alphaModFix/>
          </a:blip>
          <a:srcRect t="6742"/>
          <a:stretch/>
        </p:blipFill>
        <p:spPr>
          <a:xfrm>
            <a:off x="102225" y="902250"/>
            <a:ext cx="2601551" cy="2904876"/>
          </a:xfrm>
          <a:prstGeom prst="rect">
            <a:avLst/>
          </a:prstGeom>
          <a:noFill/>
          <a:ln>
            <a:noFill/>
          </a:ln>
        </p:spPr>
      </p:pic>
      <p:sp>
        <p:nvSpPr>
          <p:cNvPr id="137" name="Google Shape;137;g1d6d489501f_0_0"/>
          <p:cNvSpPr txBox="1"/>
          <p:nvPr/>
        </p:nvSpPr>
        <p:spPr>
          <a:xfrm>
            <a:off x="2703775" y="1622550"/>
            <a:ext cx="6207900" cy="4638300"/>
          </a:xfrm>
          <a:prstGeom prst="rect">
            <a:avLst/>
          </a:prstGeom>
          <a:noFill/>
          <a:ln>
            <a:noFill/>
          </a:ln>
        </p:spPr>
        <p:txBody>
          <a:bodyPr spcFirstLastPara="1" wrap="square" lIns="91425" tIns="91425" rIns="91425" bIns="91425" anchor="t" anchorCtr="0">
            <a:spAutoFit/>
          </a:bodyPr>
          <a:lstStyle/>
          <a:p>
            <a:pPr marL="457200" lvl="0" indent="-330200" algn="l" rtl="0">
              <a:lnSpc>
                <a:spcPct val="150000"/>
              </a:lnSpc>
              <a:spcBef>
                <a:spcPts val="1000"/>
              </a:spcBef>
              <a:spcAft>
                <a:spcPts val="0"/>
              </a:spcAft>
              <a:buClr>
                <a:schemeClr val="lt1"/>
              </a:buClr>
              <a:buSzPts val="1600"/>
              <a:buFont typeface="Montserrat Medium"/>
              <a:buChar char="❖"/>
            </a:pPr>
            <a:r>
              <a:rPr lang="en-CA" sz="1600">
                <a:solidFill>
                  <a:schemeClr val="lt1"/>
                </a:solidFill>
                <a:latin typeface="Montserrat Medium"/>
                <a:ea typeface="Montserrat Medium"/>
                <a:cs typeface="Montserrat Medium"/>
                <a:sym typeface="Montserrat Medium"/>
              </a:rPr>
              <a:t>Worked at an overnight summer camp in Georgian Bay since 2013 - focus on </a:t>
            </a:r>
            <a:r>
              <a:rPr lang="en-CA" sz="1600">
                <a:solidFill>
                  <a:schemeClr val="dk2"/>
                </a:solidFill>
                <a:latin typeface="Montserrat Medium"/>
                <a:ea typeface="Montserrat Medium"/>
                <a:cs typeface="Montserrat Medium"/>
                <a:sym typeface="Montserrat Medium"/>
              </a:rPr>
              <a:t>overnight canoe tripping</a:t>
            </a:r>
            <a:endParaRPr sz="1600">
              <a:solidFill>
                <a:schemeClr val="dk2"/>
              </a:solidFill>
              <a:latin typeface="Montserrat Medium"/>
              <a:ea typeface="Montserrat Medium"/>
              <a:cs typeface="Montserrat Medium"/>
              <a:sym typeface="Montserrat Medium"/>
            </a:endParaRPr>
          </a:p>
          <a:p>
            <a:pPr marL="457200" lvl="0" indent="-330200" algn="l" rtl="0">
              <a:lnSpc>
                <a:spcPct val="150000"/>
              </a:lnSpc>
              <a:spcBef>
                <a:spcPts val="1000"/>
              </a:spcBef>
              <a:spcAft>
                <a:spcPts val="0"/>
              </a:spcAft>
              <a:buClr>
                <a:schemeClr val="lt1"/>
              </a:buClr>
              <a:buSzPts val="1600"/>
              <a:buFont typeface="Montserrat Medium"/>
              <a:buChar char="❖"/>
            </a:pPr>
            <a:r>
              <a:rPr lang="en-CA" sz="1600">
                <a:solidFill>
                  <a:schemeClr val="lt1"/>
                </a:solidFill>
                <a:latin typeface="Montserrat Medium"/>
                <a:ea typeface="Montserrat Medium"/>
                <a:cs typeface="Montserrat Medium"/>
                <a:sym typeface="Montserrat Medium"/>
              </a:rPr>
              <a:t>Studied Physical Geography at the University of Victoria, and took a specialization in</a:t>
            </a:r>
            <a:r>
              <a:rPr lang="en-CA" sz="1600">
                <a:solidFill>
                  <a:schemeClr val="dk2"/>
                </a:solidFill>
                <a:latin typeface="Montserrat Medium"/>
                <a:ea typeface="Montserrat Medium"/>
                <a:cs typeface="Montserrat Medium"/>
                <a:sym typeface="Montserrat Medium"/>
              </a:rPr>
              <a:t> Coastal Ecosystem Studies</a:t>
            </a:r>
            <a:endParaRPr sz="1600">
              <a:solidFill>
                <a:schemeClr val="dk2"/>
              </a:solidFill>
              <a:latin typeface="Montserrat Medium"/>
              <a:ea typeface="Montserrat Medium"/>
              <a:cs typeface="Montserrat Medium"/>
              <a:sym typeface="Montserrat Medium"/>
            </a:endParaRPr>
          </a:p>
          <a:p>
            <a:pPr marL="457200" lvl="0" indent="-330200" algn="l" rtl="0">
              <a:lnSpc>
                <a:spcPct val="150000"/>
              </a:lnSpc>
              <a:spcBef>
                <a:spcPts val="1000"/>
              </a:spcBef>
              <a:spcAft>
                <a:spcPts val="0"/>
              </a:spcAft>
              <a:buClr>
                <a:schemeClr val="lt1"/>
              </a:buClr>
              <a:buSzPts val="1600"/>
              <a:buFont typeface="Montserrat Medium"/>
              <a:buChar char="❖"/>
            </a:pPr>
            <a:r>
              <a:rPr lang="en-CA" sz="1600">
                <a:solidFill>
                  <a:schemeClr val="lt1"/>
                </a:solidFill>
                <a:latin typeface="Montserrat Medium"/>
                <a:ea typeface="Montserrat Medium"/>
                <a:cs typeface="Montserrat Medium"/>
                <a:sym typeface="Montserrat Medium"/>
              </a:rPr>
              <a:t>Been on plenty of personal trips - including taking 18 days to raft down the </a:t>
            </a:r>
            <a:r>
              <a:rPr lang="en-CA" sz="1600">
                <a:solidFill>
                  <a:schemeClr val="dk2"/>
                </a:solidFill>
                <a:latin typeface="Montserrat Medium"/>
                <a:ea typeface="Montserrat Medium"/>
                <a:cs typeface="Montserrat Medium"/>
                <a:sym typeface="Montserrat Medium"/>
              </a:rPr>
              <a:t>Grand Canyon</a:t>
            </a:r>
            <a:r>
              <a:rPr lang="en-CA" sz="1600">
                <a:solidFill>
                  <a:schemeClr val="lt1"/>
                </a:solidFill>
                <a:latin typeface="Montserrat Medium"/>
                <a:ea typeface="Montserrat Medium"/>
                <a:cs typeface="Montserrat Medium"/>
                <a:sym typeface="Montserrat Medium"/>
              </a:rPr>
              <a:t> in 2021!</a:t>
            </a:r>
            <a:endParaRPr sz="1600">
              <a:solidFill>
                <a:schemeClr val="lt1"/>
              </a:solidFill>
              <a:latin typeface="Montserrat Medium"/>
              <a:ea typeface="Montserrat Medium"/>
              <a:cs typeface="Montserrat Medium"/>
              <a:sym typeface="Montserrat Medium"/>
            </a:endParaRPr>
          </a:p>
          <a:p>
            <a:pPr marL="457200" lvl="0" indent="-330200" algn="l" rtl="0">
              <a:lnSpc>
                <a:spcPct val="150000"/>
              </a:lnSpc>
              <a:spcBef>
                <a:spcPts val="1000"/>
              </a:spcBef>
              <a:spcAft>
                <a:spcPts val="0"/>
              </a:spcAft>
              <a:buClr>
                <a:schemeClr val="lt1"/>
              </a:buClr>
              <a:buSzPts val="1600"/>
              <a:buFont typeface="Montserrat Medium"/>
              <a:buChar char="❖"/>
            </a:pPr>
            <a:r>
              <a:rPr lang="en-CA" sz="1600">
                <a:solidFill>
                  <a:schemeClr val="lt1"/>
                </a:solidFill>
                <a:latin typeface="Montserrat Medium"/>
                <a:ea typeface="Montserrat Medium"/>
                <a:cs typeface="Montserrat Medium"/>
                <a:sym typeface="Montserrat Medium"/>
              </a:rPr>
              <a:t>At OBC, I work primarily as an </a:t>
            </a:r>
            <a:r>
              <a:rPr lang="en-CA" sz="1600">
                <a:solidFill>
                  <a:schemeClr val="dk2"/>
                </a:solidFill>
                <a:latin typeface="Montserrat Medium"/>
                <a:ea typeface="Montserrat Medium"/>
                <a:cs typeface="Montserrat Medium"/>
                <a:sym typeface="Montserrat Medium"/>
              </a:rPr>
              <a:t>Admissions Coordinator</a:t>
            </a:r>
            <a:r>
              <a:rPr lang="en-CA" sz="1600">
                <a:solidFill>
                  <a:schemeClr val="lt1"/>
                </a:solidFill>
                <a:latin typeface="Montserrat Medium"/>
                <a:ea typeface="Montserrat Medium"/>
                <a:cs typeface="Montserrat Medium"/>
                <a:sym typeface="Montserrat Medium"/>
              </a:rPr>
              <a:t> for our summer programs</a:t>
            </a:r>
            <a:endParaRPr sz="1600">
              <a:solidFill>
                <a:schemeClr val="lt1"/>
              </a:solidFill>
              <a:latin typeface="Montserrat Medium"/>
              <a:ea typeface="Montserrat Medium"/>
              <a:cs typeface="Montserrat Medium"/>
              <a:sym typeface="Montserrat Medium"/>
            </a:endParaRPr>
          </a:p>
          <a:p>
            <a:pPr marL="457200" lvl="0" indent="-330200" algn="l" rtl="0">
              <a:lnSpc>
                <a:spcPct val="150000"/>
              </a:lnSpc>
              <a:spcBef>
                <a:spcPts val="1000"/>
              </a:spcBef>
              <a:spcAft>
                <a:spcPts val="1000"/>
              </a:spcAft>
              <a:buClr>
                <a:schemeClr val="lt1"/>
              </a:buClr>
              <a:buSzPts val="1600"/>
              <a:buFont typeface="Montserrat Medium"/>
              <a:buChar char="❖"/>
            </a:pPr>
            <a:r>
              <a:rPr lang="en-CA" sz="1600">
                <a:solidFill>
                  <a:schemeClr val="lt1"/>
                </a:solidFill>
                <a:latin typeface="Montserrat Medium"/>
                <a:ea typeface="Montserrat Medium"/>
                <a:cs typeface="Montserrat Medium"/>
                <a:sym typeface="Montserrat Medium"/>
              </a:rPr>
              <a:t>I also act as a </a:t>
            </a:r>
            <a:r>
              <a:rPr lang="en-CA" sz="1600">
                <a:solidFill>
                  <a:schemeClr val="dk2"/>
                </a:solidFill>
                <a:latin typeface="Montserrat Medium"/>
                <a:ea typeface="Montserrat Medium"/>
                <a:cs typeface="Montserrat Medium"/>
                <a:sym typeface="Montserrat Medium"/>
              </a:rPr>
              <a:t>Course Director</a:t>
            </a:r>
            <a:r>
              <a:rPr lang="en-CA" sz="1600">
                <a:solidFill>
                  <a:schemeClr val="lt1"/>
                </a:solidFill>
                <a:latin typeface="Montserrat Medium"/>
                <a:ea typeface="Montserrat Medium"/>
                <a:cs typeface="Montserrat Medium"/>
                <a:sym typeface="Montserrat Medium"/>
              </a:rPr>
              <a:t>, supporting instructors and students in the field</a:t>
            </a:r>
            <a:endParaRPr sz="1600">
              <a:solidFill>
                <a:schemeClr val="dk2"/>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1f02825ac53_0_4"/>
          <p:cNvPicPr preferRelativeResize="0">
            <a:picLocks noGrp="1"/>
          </p:cNvPicPr>
          <p:nvPr>
            <p:ph type="pic" idx="2"/>
          </p:nvPr>
        </p:nvPicPr>
        <p:blipFill rotWithShape="1">
          <a:blip r:embed="rId3">
            <a:alphaModFix/>
          </a:blip>
          <a:srcRect l="24954" r="24954"/>
          <a:stretch/>
        </p:blipFill>
        <p:spPr>
          <a:xfrm>
            <a:off x="628649" y="1068218"/>
            <a:ext cx="3311401" cy="4958100"/>
          </a:xfrm>
          <a:prstGeom prst="rect">
            <a:avLst/>
          </a:prstGeom>
        </p:spPr>
      </p:pic>
      <p:sp>
        <p:nvSpPr>
          <p:cNvPr id="143" name="Google Shape;143;g1f02825ac53_0_4"/>
          <p:cNvSpPr txBox="1">
            <a:spLocks noGrp="1"/>
          </p:cNvSpPr>
          <p:nvPr>
            <p:ph type="title"/>
          </p:nvPr>
        </p:nvSpPr>
        <p:spPr>
          <a:xfrm>
            <a:off x="4541300" y="992025"/>
            <a:ext cx="4329000" cy="4962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CA" b="1">
                <a:solidFill>
                  <a:srgbClr val="073763"/>
                </a:solidFill>
              </a:rPr>
              <a:t>Programs at OBC</a:t>
            </a:r>
            <a:endParaRPr b="1">
              <a:solidFill>
                <a:srgbClr val="073763"/>
              </a:solidFill>
            </a:endParaRPr>
          </a:p>
        </p:txBody>
      </p:sp>
      <p:sp>
        <p:nvSpPr>
          <p:cNvPr id="144" name="Google Shape;144;g1f02825ac53_0_4"/>
          <p:cNvSpPr txBox="1">
            <a:spLocks noGrp="1"/>
          </p:cNvSpPr>
          <p:nvPr>
            <p:ph type="body" idx="1"/>
          </p:nvPr>
        </p:nvSpPr>
        <p:spPr>
          <a:xfrm>
            <a:off x="4541300" y="1640625"/>
            <a:ext cx="4254600" cy="4538400"/>
          </a:xfrm>
          <a:prstGeom prst="rect">
            <a:avLst/>
          </a:prstGeom>
        </p:spPr>
        <p:txBody>
          <a:bodyPr spcFirstLastPara="1" wrap="square" lIns="91425" tIns="45700" rIns="91425" bIns="45700" anchor="t" anchorCtr="0">
            <a:normAutofit fontScale="92500" lnSpcReduction="10000"/>
          </a:bodyPr>
          <a:lstStyle/>
          <a:p>
            <a:pPr marL="457200" lvl="0" indent="-330200" algn="l" rtl="0">
              <a:lnSpc>
                <a:spcPct val="150000"/>
              </a:lnSpc>
              <a:spcBef>
                <a:spcPts val="750"/>
              </a:spcBef>
              <a:spcAft>
                <a:spcPts val="0"/>
              </a:spcAft>
              <a:buSzPts val="1600"/>
              <a:buChar char="❖"/>
            </a:pPr>
            <a:r>
              <a:rPr lang="en-CA" sz="1600"/>
              <a:t>Main Activities:</a:t>
            </a:r>
            <a:endParaRPr sz="1600"/>
          </a:p>
          <a:p>
            <a:pPr marL="914400" lvl="1" indent="-330200" algn="l" rtl="0">
              <a:lnSpc>
                <a:spcPct val="150000"/>
              </a:lnSpc>
              <a:spcBef>
                <a:spcPts val="0"/>
              </a:spcBef>
              <a:spcAft>
                <a:spcPts val="0"/>
              </a:spcAft>
              <a:buSzPts val="1600"/>
              <a:buChar char="➢"/>
            </a:pPr>
            <a:r>
              <a:rPr lang="en-CA" sz="1600"/>
              <a:t>Backpacking</a:t>
            </a:r>
            <a:endParaRPr sz="1600"/>
          </a:p>
          <a:p>
            <a:pPr marL="914400" lvl="1" indent="-330200" algn="l" rtl="0">
              <a:lnSpc>
                <a:spcPct val="150000"/>
              </a:lnSpc>
              <a:spcBef>
                <a:spcPts val="0"/>
              </a:spcBef>
              <a:spcAft>
                <a:spcPts val="0"/>
              </a:spcAft>
              <a:buSzPts val="1600"/>
              <a:buChar char="➢"/>
            </a:pPr>
            <a:r>
              <a:rPr lang="en-CA" sz="1600"/>
              <a:t>Sea Kayaking &amp; Canoeing</a:t>
            </a:r>
            <a:endParaRPr sz="1600"/>
          </a:p>
          <a:p>
            <a:pPr marL="914400" lvl="1" indent="-330200" algn="l" rtl="0">
              <a:lnSpc>
                <a:spcPct val="150000"/>
              </a:lnSpc>
              <a:spcBef>
                <a:spcPts val="0"/>
              </a:spcBef>
              <a:spcAft>
                <a:spcPts val="0"/>
              </a:spcAft>
              <a:buSzPts val="1600"/>
              <a:buChar char="➢"/>
            </a:pPr>
            <a:r>
              <a:rPr lang="en-CA" sz="1600"/>
              <a:t>Flatwater Canoeing</a:t>
            </a:r>
            <a:endParaRPr sz="1600"/>
          </a:p>
          <a:p>
            <a:pPr marL="914400" lvl="1" indent="-330200" algn="l" rtl="0">
              <a:lnSpc>
                <a:spcPct val="150000"/>
              </a:lnSpc>
              <a:spcBef>
                <a:spcPts val="0"/>
              </a:spcBef>
              <a:spcAft>
                <a:spcPts val="0"/>
              </a:spcAft>
              <a:buSzPts val="1600"/>
              <a:buChar char="➢"/>
            </a:pPr>
            <a:r>
              <a:rPr lang="en-CA" sz="1600"/>
              <a:t>Whitewater Canoeing</a:t>
            </a:r>
            <a:endParaRPr sz="1600"/>
          </a:p>
          <a:p>
            <a:pPr marL="457200" lvl="0" indent="-330200" algn="l" rtl="0">
              <a:lnSpc>
                <a:spcPct val="150000"/>
              </a:lnSpc>
              <a:spcBef>
                <a:spcPts val="0"/>
              </a:spcBef>
              <a:spcAft>
                <a:spcPts val="0"/>
              </a:spcAft>
              <a:buSzPts val="1600"/>
              <a:buChar char="❖"/>
            </a:pPr>
            <a:r>
              <a:rPr lang="en-CA" sz="1600"/>
              <a:t>Main Tripping Areas:</a:t>
            </a:r>
            <a:endParaRPr sz="1600"/>
          </a:p>
          <a:p>
            <a:pPr marL="914400" lvl="1" indent="-330200" algn="l" rtl="0">
              <a:lnSpc>
                <a:spcPct val="150000"/>
              </a:lnSpc>
              <a:spcBef>
                <a:spcPts val="0"/>
              </a:spcBef>
              <a:spcAft>
                <a:spcPts val="0"/>
              </a:spcAft>
              <a:buSzPts val="1600"/>
              <a:buChar char="➢"/>
            </a:pPr>
            <a:r>
              <a:rPr lang="en-CA" sz="1600"/>
              <a:t>Rocky Mountains</a:t>
            </a:r>
            <a:endParaRPr sz="1600"/>
          </a:p>
          <a:p>
            <a:pPr marL="914400" lvl="1" indent="-330200" algn="l" rtl="0">
              <a:lnSpc>
                <a:spcPct val="150000"/>
              </a:lnSpc>
              <a:spcBef>
                <a:spcPts val="0"/>
              </a:spcBef>
              <a:spcAft>
                <a:spcPts val="0"/>
              </a:spcAft>
              <a:buSzPts val="1600"/>
              <a:buChar char="➢"/>
            </a:pPr>
            <a:r>
              <a:rPr lang="en-CA" sz="1600"/>
              <a:t>Clayoquot &amp; Desolation Sound</a:t>
            </a:r>
            <a:endParaRPr sz="1600"/>
          </a:p>
          <a:p>
            <a:pPr marL="914400" lvl="1" indent="-330200" algn="l" rtl="0">
              <a:lnSpc>
                <a:spcPct val="150000"/>
              </a:lnSpc>
              <a:spcBef>
                <a:spcPts val="0"/>
              </a:spcBef>
              <a:spcAft>
                <a:spcPts val="0"/>
              </a:spcAft>
              <a:buSzPts val="1600"/>
              <a:buChar char="➢"/>
            </a:pPr>
            <a:r>
              <a:rPr lang="en-CA" sz="1600"/>
              <a:t>Northern Ontario</a:t>
            </a:r>
            <a:endParaRPr sz="1600"/>
          </a:p>
          <a:p>
            <a:pPr marL="914400" lvl="1" indent="-330200" algn="l" rtl="0">
              <a:lnSpc>
                <a:spcPct val="150000"/>
              </a:lnSpc>
              <a:spcBef>
                <a:spcPts val="0"/>
              </a:spcBef>
              <a:spcAft>
                <a:spcPts val="0"/>
              </a:spcAft>
              <a:buSzPts val="1600"/>
              <a:buChar char="➢"/>
            </a:pPr>
            <a:r>
              <a:rPr lang="en-CA" sz="1600"/>
              <a:t>Nova Scotia &amp; Newfoundland</a:t>
            </a:r>
            <a:endParaRPr sz="1600"/>
          </a:p>
          <a:p>
            <a:pPr marL="457200" lvl="0" indent="-330200" algn="l" rtl="0">
              <a:lnSpc>
                <a:spcPct val="150000"/>
              </a:lnSpc>
              <a:spcBef>
                <a:spcPts val="0"/>
              </a:spcBef>
              <a:spcAft>
                <a:spcPts val="0"/>
              </a:spcAft>
              <a:buSzPts val="1600"/>
              <a:buChar char="❖"/>
            </a:pPr>
            <a:r>
              <a:rPr lang="en-CA" sz="1600"/>
              <a:t>Length of Program</a:t>
            </a:r>
            <a:endParaRPr sz="1600"/>
          </a:p>
          <a:p>
            <a:pPr marL="914400" lvl="1" indent="-330200" algn="l" rtl="0">
              <a:lnSpc>
                <a:spcPct val="150000"/>
              </a:lnSpc>
              <a:spcBef>
                <a:spcPts val="0"/>
              </a:spcBef>
              <a:spcAft>
                <a:spcPts val="0"/>
              </a:spcAft>
              <a:buSzPts val="1600"/>
              <a:buChar char="➢"/>
            </a:pPr>
            <a:r>
              <a:rPr lang="en-CA" sz="1600"/>
              <a:t>Day Programs</a:t>
            </a:r>
            <a:endParaRPr sz="1600"/>
          </a:p>
          <a:p>
            <a:pPr marL="914400" lvl="1" indent="-330200" algn="l" rtl="0">
              <a:lnSpc>
                <a:spcPct val="150000"/>
              </a:lnSpc>
              <a:spcBef>
                <a:spcPts val="0"/>
              </a:spcBef>
              <a:spcAft>
                <a:spcPts val="0"/>
              </a:spcAft>
              <a:buSzPts val="1600"/>
              <a:buChar char="➢"/>
            </a:pPr>
            <a:r>
              <a:rPr lang="en-CA" sz="1600"/>
              <a:t>7, 14, 21, and 32-Day Overnights</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d6d489501f_0_9"/>
          <p:cNvSpPr txBox="1"/>
          <p:nvPr/>
        </p:nvSpPr>
        <p:spPr>
          <a:xfrm>
            <a:off x="266325" y="893275"/>
            <a:ext cx="8522700" cy="64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3000" b="1">
                <a:solidFill>
                  <a:srgbClr val="073763"/>
                </a:solidFill>
                <a:latin typeface="Montserrat"/>
                <a:ea typeface="Montserrat"/>
                <a:cs typeface="Montserrat"/>
                <a:sym typeface="Montserrat"/>
              </a:rPr>
              <a:t>THE INTAKE PROCESS</a:t>
            </a:r>
            <a:endParaRPr sz="3000">
              <a:solidFill>
                <a:srgbClr val="073763"/>
              </a:solidFill>
              <a:latin typeface="Montserrat Medium"/>
              <a:ea typeface="Montserrat Medium"/>
              <a:cs typeface="Montserrat Medium"/>
              <a:sym typeface="Montserrat Medium"/>
            </a:endParaRPr>
          </a:p>
        </p:txBody>
      </p:sp>
      <p:sp>
        <p:nvSpPr>
          <p:cNvPr id="150" name="Google Shape;150;g1d6d489501f_0_9"/>
          <p:cNvSpPr txBox="1"/>
          <p:nvPr/>
        </p:nvSpPr>
        <p:spPr>
          <a:xfrm>
            <a:off x="714300" y="1680575"/>
            <a:ext cx="7715400" cy="2262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120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Registration Process &amp; Requirements</a:t>
            </a:r>
            <a:endParaRPr sz="2000">
              <a:solidFill>
                <a:srgbClr val="FFFFFF"/>
              </a:solidFill>
              <a:latin typeface="Montserrat"/>
              <a:ea typeface="Montserrat"/>
              <a:cs typeface="Montserrat"/>
              <a:sym typeface="Montserrat"/>
            </a:endParaRPr>
          </a:p>
          <a:p>
            <a:pPr marL="1371600" lvl="1" indent="-355600" algn="l" rtl="0">
              <a:lnSpc>
                <a:spcPct val="115000"/>
              </a:lnSpc>
              <a:spcBef>
                <a:spcPts val="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Forms</a:t>
            </a:r>
            <a:endParaRPr sz="2000">
              <a:solidFill>
                <a:srgbClr val="FFFFFF"/>
              </a:solidFill>
              <a:latin typeface="Montserrat"/>
              <a:ea typeface="Montserrat"/>
              <a:cs typeface="Montserrat"/>
              <a:sym typeface="Montserrat"/>
            </a:endParaRPr>
          </a:p>
          <a:p>
            <a:pPr marL="1371600" lvl="1" indent="-355600" algn="l" rtl="0">
              <a:lnSpc>
                <a:spcPct val="115000"/>
              </a:lnSpc>
              <a:spcBef>
                <a:spcPts val="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Phone and/or Video Calls</a:t>
            </a:r>
            <a:endParaRPr sz="2000">
              <a:solidFill>
                <a:srgbClr val="FFFFFF"/>
              </a:solidFill>
              <a:latin typeface="Montserrat"/>
              <a:ea typeface="Montserrat"/>
              <a:cs typeface="Montserrat"/>
              <a:sym typeface="Montserrat"/>
            </a:endParaRPr>
          </a:p>
          <a:p>
            <a:pPr marL="1371600" lvl="1" indent="-355600" algn="l" rtl="0">
              <a:lnSpc>
                <a:spcPct val="115000"/>
              </a:lnSpc>
              <a:spcBef>
                <a:spcPts val="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And lots of emails!</a:t>
            </a:r>
            <a:endParaRPr sz="2000">
              <a:solidFill>
                <a:srgbClr val="FFFFFF"/>
              </a:solidFill>
              <a:latin typeface="Montserrat"/>
              <a:ea typeface="Montserrat"/>
              <a:cs typeface="Montserrat"/>
              <a:sym typeface="Montserrat"/>
            </a:endParaRPr>
          </a:p>
          <a:p>
            <a:pPr marL="457200" lvl="0" indent="-355600" algn="l" rtl="0">
              <a:lnSpc>
                <a:spcPct val="115000"/>
              </a:lnSpc>
              <a:spcBef>
                <a:spcPts val="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Supporting Resources</a:t>
            </a:r>
            <a:endParaRPr sz="2000">
              <a:solidFill>
                <a:srgbClr val="FFFFFF"/>
              </a:solidFill>
              <a:latin typeface="Montserrat"/>
              <a:ea typeface="Montserrat"/>
              <a:cs typeface="Montserrat"/>
              <a:sym typeface="Montserrat"/>
            </a:endParaRPr>
          </a:p>
          <a:p>
            <a:pPr marL="457200" lvl="0" indent="-355600" algn="l" rtl="0">
              <a:lnSpc>
                <a:spcPct val="115000"/>
              </a:lnSpc>
              <a:spcBef>
                <a:spcPts val="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Partners</a:t>
            </a:r>
            <a:endParaRPr sz="2000">
              <a:solidFill>
                <a:srgbClr val="FFFFFF"/>
              </a:solidFill>
              <a:latin typeface="Montserrat"/>
              <a:ea typeface="Montserrat"/>
              <a:cs typeface="Montserrat"/>
              <a:sym typeface="Montserrat"/>
            </a:endParaRPr>
          </a:p>
        </p:txBody>
      </p:sp>
      <p:sp>
        <p:nvSpPr>
          <p:cNvPr id="151" name="Google Shape;151;g1d6d489501f_0_9"/>
          <p:cNvSpPr txBox="1"/>
          <p:nvPr/>
        </p:nvSpPr>
        <p:spPr>
          <a:xfrm>
            <a:off x="266325" y="4077800"/>
            <a:ext cx="8522700" cy="64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3000" b="1">
                <a:solidFill>
                  <a:srgbClr val="073763"/>
                </a:solidFill>
                <a:latin typeface="Montserrat"/>
                <a:ea typeface="Montserrat"/>
                <a:cs typeface="Montserrat"/>
                <a:sym typeface="Montserrat"/>
              </a:rPr>
              <a:t>IMPORTANT CONSIDERATIONS</a:t>
            </a:r>
            <a:endParaRPr sz="3000">
              <a:solidFill>
                <a:srgbClr val="073763"/>
              </a:solidFill>
              <a:latin typeface="Montserrat Medium"/>
              <a:ea typeface="Montserrat Medium"/>
              <a:cs typeface="Montserrat Medium"/>
              <a:sym typeface="Montserrat Medium"/>
            </a:endParaRPr>
          </a:p>
        </p:txBody>
      </p:sp>
      <p:sp>
        <p:nvSpPr>
          <p:cNvPr id="152" name="Google Shape;152;g1d6d489501f_0_9"/>
          <p:cNvSpPr txBox="1"/>
          <p:nvPr/>
        </p:nvSpPr>
        <p:spPr>
          <a:xfrm>
            <a:off x="714300" y="4782725"/>
            <a:ext cx="7715400" cy="1554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120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Be Trauma-Informed</a:t>
            </a:r>
            <a:endParaRPr sz="2000">
              <a:solidFill>
                <a:srgbClr val="FFFFFF"/>
              </a:solidFill>
              <a:latin typeface="Montserrat"/>
              <a:ea typeface="Montserrat"/>
              <a:cs typeface="Montserrat"/>
              <a:sym typeface="Montserrat"/>
            </a:endParaRPr>
          </a:p>
          <a:p>
            <a:pPr marL="457200" lvl="0" indent="-355600" algn="l" rtl="0">
              <a:lnSpc>
                <a:spcPct val="115000"/>
              </a:lnSpc>
              <a:spcBef>
                <a:spcPts val="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Anticipate Barriers (i.e. Language, internet access, etc.)</a:t>
            </a:r>
            <a:endParaRPr sz="2000">
              <a:solidFill>
                <a:srgbClr val="FFFFFF"/>
              </a:solidFill>
              <a:latin typeface="Montserrat"/>
              <a:ea typeface="Montserrat"/>
              <a:cs typeface="Montserrat"/>
              <a:sym typeface="Montserrat"/>
            </a:endParaRPr>
          </a:p>
          <a:p>
            <a:pPr marL="457200" lvl="0" indent="-355600" algn="l" rtl="0">
              <a:lnSpc>
                <a:spcPct val="115000"/>
              </a:lnSpc>
              <a:spcBef>
                <a:spcPts val="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Have a Sense of Cultural Competency</a:t>
            </a:r>
            <a:endParaRPr sz="2000">
              <a:solidFill>
                <a:srgbClr val="FFFFFF"/>
              </a:solidFill>
              <a:latin typeface="Montserrat"/>
              <a:ea typeface="Montserrat"/>
              <a:cs typeface="Montserrat"/>
              <a:sym typeface="Montserrat"/>
            </a:endParaRPr>
          </a:p>
          <a:p>
            <a:pPr marL="457200" lvl="0" indent="-355600" algn="l" rtl="0">
              <a:lnSpc>
                <a:spcPct val="115000"/>
              </a:lnSpc>
              <a:spcBef>
                <a:spcPts val="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Confidentiality!</a:t>
            </a:r>
            <a:endParaRPr sz="2000">
              <a:solidFill>
                <a:srgbClr val="FFFFFF"/>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d6d489501f_0_16"/>
          <p:cNvSpPr txBox="1"/>
          <p:nvPr/>
        </p:nvSpPr>
        <p:spPr>
          <a:xfrm>
            <a:off x="810300" y="969475"/>
            <a:ext cx="7523400" cy="64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3000" b="1">
                <a:solidFill>
                  <a:srgbClr val="073763"/>
                </a:solidFill>
                <a:latin typeface="Montserrat"/>
                <a:ea typeface="Montserrat"/>
                <a:cs typeface="Montserrat"/>
                <a:sym typeface="Montserrat"/>
              </a:rPr>
              <a:t>CONSIDERING MENTAL HEALTH</a:t>
            </a:r>
            <a:endParaRPr sz="3000">
              <a:solidFill>
                <a:srgbClr val="073763"/>
              </a:solidFill>
              <a:latin typeface="Montserrat Medium"/>
              <a:ea typeface="Montserrat Medium"/>
              <a:cs typeface="Montserrat Medium"/>
              <a:sym typeface="Montserrat Medium"/>
            </a:endParaRPr>
          </a:p>
        </p:txBody>
      </p:sp>
      <p:sp>
        <p:nvSpPr>
          <p:cNvPr id="158" name="Google Shape;158;g1d6d489501f_0_16"/>
          <p:cNvSpPr txBox="1"/>
          <p:nvPr/>
        </p:nvSpPr>
        <p:spPr>
          <a:xfrm>
            <a:off x="0" y="1615975"/>
            <a:ext cx="9144000" cy="1908600"/>
          </a:xfrm>
          <a:prstGeom prst="rect">
            <a:avLst/>
          </a:prstGeom>
          <a:noFill/>
          <a:ln>
            <a:noFill/>
          </a:ln>
        </p:spPr>
        <p:txBody>
          <a:bodyPr spcFirstLastPara="1" wrap="square" lIns="91425" tIns="91425" rIns="91425" bIns="91425" anchor="t" anchorCtr="0">
            <a:spAutoFit/>
          </a:bodyPr>
          <a:lstStyle/>
          <a:p>
            <a:pPr marL="914400" lvl="0" indent="-355600" algn="l" rtl="0">
              <a:lnSpc>
                <a:spcPct val="115000"/>
              </a:lnSpc>
              <a:spcBef>
                <a:spcPts val="120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What are you looking for? </a:t>
            </a:r>
            <a:endParaRPr sz="2000">
              <a:solidFill>
                <a:srgbClr val="FFFFFF"/>
              </a:solidFill>
              <a:latin typeface="Montserrat"/>
              <a:ea typeface="Montserrat"/>
              <a:cs typeface="Montserrat"/>
              <a:sym typeface="Montserrat"/>
            </a:endParaRPr>
          </a:p>
          <a:p>
            <a:pPr marL="914400" lvl="0" indent="-355600" algn="l" rtl="0">
              <a:lnSpc>
                <a:spcPct val="115000"/>
              </a:lnSpc>
              <a:spcBef>
                <a:spcPts val="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Phone call vs. video call</a:t>
            </a:r>
            <a:endParaRPr sz="2000">
              <a:solidFill>
                <a:srgbClr val="FFFFFF"/>
              </a:solidFill>
              <a:latin typeface="Montserrat"/>
              <a:ea typeface="Montserrat"/>
              <a:cs typeface="Montserrat"/>
              <a:sym typeface="Montserrat"/>
            </a:endParaRPr>
          </a:p>
          <a:p>
            <a:pPr marL="914400" lvl="0" indent="-355600" algn="l" rtl="0">
              <a:lnSpc>
                <a:spcPct val="115000"/>
              </a:lnSpc>
              <a:spcBef>
                <a:spcPts val="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How you ask questions matters!</a:t>
            </a:r>
            <a:endParaRPr sz="2000">
              <a:solidFill>
                <a:srgbClr val="FFFFFF"/>
              </a:solidFill>
              <a:latin typeface="Montserrat"/>
              <a:ea typeface="Montserrat"/>
              <a:cs typeface="Montserrat"/>
              <a:sym typeface="Montserrat"/>
            </a:endParaRPr>
          </a:p>
          <a:p>
            <a:pPr marL="914400" lvl="0" indent="-355600" algn="l" rtl="0">
              <a:lnSpc>
                <a:spcPct val="115000"/>
              </a:lnSpc>
              <a:spcBef>
                <a:spcPts val="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Consultations - their doctor? Your team? Medical Advisors?</a:t>
            </a:r>
            <a:endParaRPr sz="2000">
              <a:solidFill>
                <a:srgbClr val="FFFFFF"/>
              </a:solidFill>
              <a:latin typeface="Montserrat"/>
              <a:ea typeface="Montserrat"/>
              <a:cs typeface="Montserrat"/>
              <a:sym typeface="Montserrat"/>
            </a:endParaRPr>
          </a:p>
          <a:p>
            <a:pPr marL="914400" lvl="0" indent="-355600" algn="l" rtl="0">
              <a:lnSpc>
                <a:spcPct val="115000"/>
              </a:lnSpc>
              <a:spcBef>
                <a:spcPts val="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Allow opt-outs, but explain limitations</a:t>
            </a:r>
            <a:endParaRPr sz="2000">
              <a:solidFill>
                <a:srgbClr val="FFFFFF"/>
              </a:solidFill>
              <a:latin typeface="Montserrat"/>
              <a:ea typeface="Montserrat"/>
              <a:cs typeface="Montserrat"/>
              <a:sym typeface="Montserrat"/>
            </a:endParaRPr>
          </a:p>
        </p:txBody>
      </p:sp>
      <p:sp>
        <p:nvSpPr>
          <p:cNvPr id="159" name="Google Shape;159;g1d6d489501f_0_16"/>
          <p:cNvSpPr txBox="1"/>
          <p:nvPr/>
        </p:nvSpPr>
        <p:spPr>
          <a:xfrm>
            <a:off x="738225" y="3904300"/>
            <a:ext cx="7523400" cy="64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3000" b="1">
                <a:solidFill>
                  <a:srgbClr val="073763"/>
                </a:solidFill>
                <a:latin typeface="Montserrat"/>
                <a:ea typeface="Montserrat"/>
                <a:cs typeface="Montserrat"/>
                <a:sym typeface="Montserrat"/>
              </a:rPr>
              <a:t>SET UP FOR SUCCESS</a:t>
            </a:r>
            <a:endParaRPr sz="3000">
              <a:solidFill>
                <a:srgbClr val="073763"/>
              </a:solidFill>
              <a:latin typeface="Montserrat Medium"/>
              <a:ea typeface="Montserrat Medium"/>
              <a:cs typeface="Montserrat Medium"/>
              <a:sym typeface="Montserrat Medium"/>
            </a:endParaRPr>
          </a:p>
        </p:txBody>
      </p:sp>
      <p:sp>
        <p:nvSpPr>
          <p:cNvPr id="160" name="Google Shape;160;g1d6d489501f_0_16"/>
          <p:cNvSpPr txBox="1"/>
          <p:nvPr/>
        </p:nvSpPr>
        <p:spPr>
          <a:xfrm>
            <a:off x="0" y="4628500"/>
            <a:ext cx="9144000" cy="1554600"/>
          </a:xfrm>
          <a:prstGeom prst="rect">
            <a:avLst/>
          </a:prstGeom>
          <a:noFill/>
          <a:ln>
            <a:noFill/>
          </a:ln>
        </p:spPr>
        <p:txBody>
          <a:bodyPr spcFirstLastPara="1" wrap="square" lIns="91425" tIns="91425" rIns="91425" bIns="91425" anchor="t" anchorCtr="0">
            <a:spAutoFit/>
          </a:bodyPr>
          <a:lstStyle/>
          <a:p>
            <a:pPr marL="914400" lvl="0" indent="-355600" algn="l" rtl="0">
              <a:lnSpc>
                <a:spcPct val="115000"/>
              </a:lnSpc>
              <a:spcBef>
                <a:spcPts val="120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Build a strong rapport</a:t>
            </a:r>
            <a:endParaRPr sz="2000">
              <a:solidFill>
                <a:srgbClr val="FFFFFF"/>
              </a:solidFill>
              <a:latin typeface="Montserrat"/>
              <a:ea typeface="Montserrat"/>
              <a:cs typeface="Montserrat"/>
              <a:sym typeface="Montserrat"/>
            </a:endParaRPr>
          </a:p>
          <a:p>
            <a:pPr marL="914400" lvl="0" indent="-355600" algn="l" rtl="0">
              <a:lnSpc>
                <a:spcPct val="115000"/>
              </a:lnSpc>
              <a:spcBef>
                <a:spcPts val="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DO THINGS AS EARLY AS POSSIBLE!</a:t>
            </a:r>
            <a:endParaRPr sz="2000">
              <a:solidFill>
                <a:srgbClr val="FFFFFF"/>
              </a:solidFill>
              <a:latin typeface="Montserrat"/>
              <a:ea typeface="Montserrat"/>
              <a:cs typeface="Montserrat"/>
              <a:sym typeface="Montserrat"/>
            </a:endParaRPr>
          </a:p>
          <a:p>
            <a:pPr marL="914400" lvl="0" indent="-355600" algn="l" rtl="0">
              <a:lnSpc>
                <a:spcPct val="115000"/>
              </a:lnSpc>
              <a:spcBef>
                <a:spcPts val="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Use the tools at your disposal</a:t>
            </a:r>
            <a:endParaRPr sz="2000">
              <a:solidFill>
                <a:srgbClr val="FFFFFF"/>
              </a:solidFill>
              <a:latin typeface="Montserrat"/>
              <a:ea typeface="Montserrat"/>
              <a:cs typeface="Montserrat"/>
              <a:sym typeface="Montserrat"/>
            </a:endParaRPr>
          </a:p>
          <a:p>
            <a:pPr marL="914400" lvl="0" indent="-355600" algn="l" rtl="0">
              <a:lnSpc>
                <a:spcPct val="115000"/>
              </a:lnSpc>
              <a:spcBef>
                <a:spcPts val="0"/>
              </a:spcBef>
              <a:spcAft>
                <a:spcPts val="0"/>
              </a:spcAft>
              <a:buClr>
                <a:srgbClr val="FFFFFF"/>
              </a:buClr>
              <a:buSzPts val="2000"/>
              <a:buFont typeface="Montserrat"/>
              <a:buChar char="❖"/>
            </a:pPr>
            <a:r>
              <a:rPr lang="en-CA" sz="2000">
                <a:solidFill>
                  <a:srgbClr val="FFFFFF"/>
                </a:solidFill>
                <a:latin typeface="Montserrat"/>
                <a:ea typeface="Montserrat"/>
                <a:cs typeface="Montserrat"/>
                <a:sym typeface="Montserrat"/>
              </a:rPr>
              <a:t>Transparency &amp; compassion are your greatest assets</a:t>
            </a:r>
            <a:endParaRPr sz="2000">
              <a:solidFill>
                <a:srgbClr val="FFFFFF"/>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d6d489501f_0_41"/>
          <p:cNvSpPr txBox="1"/>
          <p:nvPr/>
        </p:nvSpPr>
        <p:spPr>
          <a:xfrm>
            <a:off x="810300" y="817075"/>
            <a:ext cx="7523400" cy="800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4000" b="1">
                <a:solidFill>
                  <a:srgbClr val="073763"/>
                </a:solidFill>
                <a:latin typeface="Montserrat"/>
                <a:ea typeface="Montserrat"/>
                <a:cs typeface="Montserrat"/>
                <a:sym typeface="Montserrat"/>
              </a:rPr>
              <a:t>PARTICIPANT 1</a:t>
            </a:r>
            <a:endParaRPr sz="4000">
              <a:solidFill>
                <a:srgbClr val="073763"/>
              </a:solidFill>
              <a:latin typeface="Montserrat Medium"/>
              <a:ea typeface="Montserrat Medium"/>
              <a:cs typeface="Montserrat Medium"/>
              <a:sym typeface="Montserrat Medium"/>
            </a:endParaRPr>
          </a:p>
        </p:txBody>
      </p:sp>
      <p:sp>
        <p:nvSpPr>
          <p:cNvPr id="166" name="Google Shape;166;g1d6d489501f_0_41"/>
          <p:cNvSpPr txBox="1"/>
          <p:nvPr/>
        </p:nvSpPr>
        <p:spPr>
          <a:xfrm>
            <a:off x="0" y="1541275"/>
            <a:ext cx="9144000" cy="5316600"/>
          </a:xfrm>
          <a:prstGeom prst="rect">
            <a:avLst/>
          </a:prstGeom>
          <a:noFill/>
          <a:ln>
            <a:noFill/>
          </a:ln>
        </p:spPr>
        <p:txBody>
          <a:bodyPr spcFirstLastPara="1" wrap="square" lIns="91425" tIns="91425" rIns="91425" bIns="91425" anchor="t" anchorCtr="0">
            <a:noAutofit/>
          </a:bodyPr>
          <a:lstStyle/>
          <a:p>
            <a:pPr marL="914400" lvl="0" indent="-355600" algn="l" rtl="0">
              <a:lnSpc>
                <a:spcPct val="115000"/>
              </a:lnSpc>
              <a:spcBef>
                <a:spcPts val="1200"/>
              </a:spcBef>
              <a:spcAft>
                <a:spcPts val="0"/>
              </a:spcAft>
              <a:buClr>
                <a:schemeClr val="lt1"/>
              </a:buClr>
              <a:buSzPts val="2000"/>
              <a:buFont typeface="Montserrat"/>
              <a:buChar char="❖"/>
            </a:pPr>
            <a:r>
              <a:rPr lang="en-CA" sz="2000" b="1">
                <a:solidFill>
                  <a:schemeClr val="lt1"/>
                </a:solidFill>
                <a:latin typeface="Montserrat"/>
                <a:ea typeface="Montserrat"/>
                <a:cs typeface="Montserrat"/>
                <a:sym typeface="Montserrat"/>
              </a:rPr>
              <a:t>Age</a:t>
            </a:r>
            <a:r>
              <a:rPr lang="en-CA" sz="2000">
                <a:solidFill>
                  <a:schemeClr val="lt1"/>
                </a:solidFill>
                <a:latin typeface="Montserrat"/>
                <a:ea typeface="Montserrat"/>
                <a:cs typeface="Montserrat"/>
                <a:sym typeface="Montserrat"/>
              </a:rPr>
              <a:t>: 16 yrs</a:t>
            </a:r>
            <a:endParaRPr sz="2000">
              <a:solidFill>
                <a:schemeClr val="lt1"/>
              </a:solidFill>
              <a:latin typeface="Montserrat"/>
              <a:ea typeface="Montserrat"/>
              <a:cs typeface="Montserrat"/>
              <a:sym typeface="Montserrat"/>
            </a:endParaRPr>
          </a:p>
          <a:p>
            <a:pPr marL="914400" lvl="0" indent="-355600" algn="l" rtl="0">
              <a:lnSpc>
                <a:spcPct val="115000"/>
              </a:lnSpc>
              <a:spcBef>
                <a:spcPts val="1000"/>
              </a:spcBef>
              <a:spcAft>
                <a:spcPts val="0"/>
              </a:spcAft>
              <a:buClr>
                <a:schemeClr val="lt1"/>
              </a:buClr>
              <a:buSzPts val="2000"/>
              <a:buFont typeface="Montserrat"/>
              <a:buChar char="❖"/>
            </a:pPr>
            <a:r>
              <a:rPr lang="en-CA" sz="2000" b="1">
                <a:solidFill>
                  <a:schemeClr val="lt1"/>
                </a:solidFill>
                <a:latin typeface="Montserrat"/>
                <a:ea typeface="Montserrat"/>
                <a:cs typeface="Montserrat"/>
                <a:sym typeface="Montserrat"/>
              </a:rPr>
              <a:t>Program</a:t>
            </a:r>
            <a:r>
              <a:rPr lang="en-CA" sz="2000">
                <a:solidFill>
                  <a:schemeClr val="lt1"/>
                </a:solidFill>
                <a:latin typeface="Montserrat"/>
                <a:ea typeface="Montserrat"/>
                <a:cs typeface="Montserrat"/>
                <a:sym typeface="Montserrat"/>
              </a:rPr>
              <a:t>: 14-day Sea Kayaking</a:t>
            </a:r>
            <a:endParaRPr sz="2000">
              <a:solidFill>
                <a:schemeClr val="lt1"/>
              </a:solidFill>
              <a:latin typeface="Montserrat"/>
              <a:ea typeface="Montserrat"/>
              <a:cs typeface="Montserrat"/>
              <a:sym typeface="Montserrat"/>
            </a:endParaRPr>
          </a:p>
          <a:p>
            <a:pPr marL="914400" lvl="0" indent="-355600" algn="l" rtl="0">
              <a:lnSpc>
                <a:spcPct val="115000"/>
              </a:lnSpc>
              <a:spcBef>
                <a:spcPts val="1200"/>
              </a:spcBef>
              <a:spcAft>
                <a:spcPts val="0"/>
              </a:spcAft>
              <a:buClr>
                <a:schemeClr val="lt1"/>
              </a:buClr>
              <a:buSzPts val="2000"/>
              <a:buFont typeface="Montserrat"/>
              <a:buChar char="❖"/>
            </a:pPr>
            <a:r>
              <a:rPr lang="en-CA" sz="2000" b="1">
                <a:solidFill>
                  <a:schemeClr val="lt1"/>
                </a:solidFill>
                <a:latin typeface="Montserrat"/>
                <a:ea typeface="Montserrat"/>
                <a:cs typeface="Montserrat"/>
                <a:sym typeface="Montserrat"/>
              </a:rPr>
              <a:t>Medical</a:t>
            </a:r>
            <a:r>
              <a:rPr lang="en-CA" sz="2000">
                <a:solidFill>
                  <a:schemeClr val="lt1"/>
                </a:solidFill>
                <a:latin typeface="Montserrat"/>
                <a:ea typeface="Montserrat"/>
                <a:cs typeface="Montserrat"/>
                <a:sym typeface="Montserrat"/>
              </a:rPr>
              <a:t>: </a:t>
            </a:r>
            <a:endParaRPr sz="2000">
              <a:solidFill>
                <a:schemeClr val="lt1"/>
              </a:solidFill>
              <a:latin typeface="Montserrat"/>
              <a:ea typeface="Montserrat"/>
              <a:cs typeface="Montserrat"/>
              <a:sym typeface="Montserrat"/>
            </a:endParaRPr>
          </a:p>
          <a:p>
            <a:pPr marL="1371600" lvl="1" indent="-355600" algn="l" rtl="0">
              <a:lnSpc>
                <a:spcPct val="115000"/>
              </a:lnSpc>
              <a:spcBef>
                <a:spcPts val="1200"/>
              </a:spcBef>
              <a:spcAft>
                <a:spcPts val="0"/>
              </a:spcAft>
              <a:buClr>
                <a:schemeClr val="lt1"/>
              </a:buClr>
              <a:buSzPts val="2000"/>
              <a:buFont typeface="Montserrat"/>
              <a:buChar char="➢"/>
            </a:pPr>
            <a:r>
              <a:rPr lang="en-CA" sz="2000">
                <a:solidFill>
                  <a:schemeClr val="lt1"/>
                </a:solidFill>
                <a:latin typeface="Montserrat"/>
                <a:ea typeface="Montserrat"/>
                <a:cs typeface="Montserrat"/>
                <a:sym typeface="Montserrat"/>
              </a:rPr>
              <a:t>Attention Deficit</a:t>
            </a:r>
            <a:endParaRPr sz="2000">
              <a:solidFill>
                <a:schemeClr val="lt1"/>
              </a:solidFill>
              <a:latin typeface="Montserrat"/>
              <a:ea typeface="Montserrat"/>
              <a:cs typeface="Montserrat"/>
              <a:sym typeface="Montserrat"/>
            </a:endParaRPr>
          </a:p>
          <a:p>
            <a:pPr marL="1371600" lvl="1" indent="-355600" algn="l" rtl="0">
              <a:lnSpc>
                <a:spcPct val="115000"/>
              </a:lnSpc>
              <a:spcBef>
                <a:spcPts val="1200"/>
              </a:spcBef>
              <a:spcAft>
                <a:spcPts val="0"/>
              </a:spcAft>
              <a:buClr>
                <a:schemeClr val="lt1"/>
              </a:buClr>
              <a:buSzPts val="2000"/>
              <a:buFont typeface="Montserrat"/>
              <a:buChar char="➢"/>
            </a:pPr>
            <a:r>
              <a:rPr lang="en-CA" sz="2000">
                <a:solidFill>
                  <a:schemeClr val="lt1"/>
                </a:solidFill>
                <a:latin typeface="Montserrat"/>
                <a:ea typeface="Montserrat"/>
                <a:cs typeface="Montserrat"/>
                <a:sym typeface="Montserrat"/>
              </a:rPr>
              <a:t>Anxiety</a:t>
            </a:r>
            <a:endParaRPr sz="2000">
              <a:solidFill>
                <a:schemeClr val="lt1"/>
              </a:solidFill>
              <a:latin typeface="Montserrat"/>
              <a:ea typeface="Montserrat"/>
              <a:cs typeface="Montserrat"/>
              <a:sym typeface="Montserrat"/>
            </a:endParaRPr>
          </a:p>
          <a:p>
            <a:pPr marL="1371600" lvl="1" indent="-355600" algn="l" rtl="0">
              <a:lnSpc>
                <a:spcPct val="115000"/>
              </a:lnSpc>
              <a:spcBef>
                <a:spcPts val="1200"/>
              </a:spcBef>
              <a:spcAft>
                <a:spcPts val="0"/>
              </a:spcAft>
              <a:buClr>
                <a:schemeClr val="lt1"/>
              </a:buClr>
              <a:buSzPts val="2000"/>
              <a:buFont typeface="Montserrat"/>
              <a:buChar char="➢"/>
            </a:pPr>
            <a:r>
              <a:rPr lang="en-CA" sz="2000">
                <a:solidFill>
                  <a:schemeClr val="lt1"/>
                </a:solidFill>
                <a:latin typeface="Montserrat"/>
                <a:ea typeface="Montserrat"/>
                <a:cs typeface="Montserrat"/>
                <a:sym typeface="Montserrat"/>
              </a:rPr>
              <a:t>Behavioural Concerns</a:t>
            </a:r>
            <a:endParaRPr sz="2000">
              <a:solidFill>
                <a:schemeClr val="lt1"/>
              </a:solidFill>
              <a:latin typeface="Montserrat"/>
              <a:ea typeface="Montserrat"/>
              <a:cs typeface="Montserrat"/>
              <a:sym typeface="Montserrat"/>
            </a:endParaRPr>
          </a:p>
          <a:p>
            <a:pPr marL="1371600" lvl="1" indent="-355600" algn="l" rtl="0">
              <a:lnSpc>
                <a:spcPct val="115000"/>
              </a:lnSpc>
              <a:spcBef>
                <a:spcPts val="1200"/>
              </a:spcBef>
              <a:spcAft>
                <a:spcPts val="0"/>
              </a:spcAft>
              <a:buClr>
                <a:schemeClr val="lt1"/>
              </a:buClr>
              <a:buSzPts val="2000"/>
              <a:buFont typeface="Montserrat"/>
              <a:buChar char="➢"/>
            </a:pPr>
            <a:r>
              <a:rPr lang="en-CA" sz="2000">
                <a:solidFill>
                  <a:schemeClr val="lt1"/>
                </a:solidFill>
                <a:latin typeface="Montserrat"/>
                <a:ea typeface="Montserrat"/>
                <a:cs typeface="Montserrat"/>
                <a:sym typeface="Montserrat"/>
              </a:rPr>
              <a:t>Challenging Life Event(s)</a:t>
            </a:r>
            <a:endParaRPr sz="2000">
              <a:solidFill>
                <a:schemeClr val="lt1"/>
              </a:solidFill>
              <a:latin typeface="Montserrat"/>
              <a:ea typeface="Montserrat"/>
              <a:cs typeface="Montserrat"/>
              <a:sym typeface="Montserrat"/>
            </a:endParaRPr>
          </a:p>
          <a:p>
            <a:pPr marL="1371600" lvl="1" indent="-355600" algn="l" rtl="0">
              <a:lnSpc>
                <a:spcPct val="115000"/>
              </a:lnSpc>
              <a:spcBef>
                <a:spcPts val="1200"/>
              </a:spcBef>
              <a:spcAft>
                <a:spcPts val="0"/>
              </a:spcAft>
              <a:buClr>
                <a:schemeClr val="lt1"/>
              </a:buClr>
              <a:buSzPts val="2000"/>
              <a:buFont typeface="Montserrat"/>
              <a:buChar char="➢"/>
            </a:pPr>
            <a:r>
              <a:rPr lang="en-CA" sz="2000">
                <a:solidFill>
                  <a:schemeClr val="lt1"/>
                </a:solidFill>
                <a:latin typeface="Montserrat"/>
                <a:ea typeface="Montserrat"/>
                <a:cs typeface="Montserrat"/>
                <a:sym typeface="Montserrat"/>
              </a:rPr>
              <a:t>Family Concerns</a:t>
            </a:r>
            <a:endParaRPr sz="2000">
              <a:solidFill>
                <a:schemeClr val="lt1"/>
              </a:solidFill>
              <a:latin typeface="Montserrat"/>
              <a:ea typeface="Montserrat"/>
              <a:cs typeface="Montserrat"/>
              <a:sym typeface="Montserrat"/>
            </a:endParaRPr>
          </a:p>
          <a:p>
            <a:pPr marL="1371600" lvl="1" indent="-355600" algn="l" rtl="0">
              <a:lnSpc>
                <a:spcPct val="115000"/>
              </a:lnSpc>
              <a:spcBef>
                <a:spcPts val="1200"/>
              </a:spcBef>
              <a:spcAft>
                <a:spcPts val="0"/>
              </a:spcAft>
              <a:buClr>
                <a:schemeClr val="lt1"/>
              </a:buClr>
              <a:buSzPts val="2000"/>
              <a:buFont typeface="Montserrat"/>
              <a:buChar char="➢"/>
            </a:pPr>
            <a:r>
              <a:rPr lang="en-CA" sz="2000">
                <a:solidFill>
                  <a:schemeClr val="lt1"/>
                </a:solidFill>
                <a:latin typeface="Montserrat"/>
                <a:ea typeface="Montserrat"/>
                <a:cs typeface="Montserrat"/>
                <a:sym typeface="Montserrat"/>
              </a:rPr>
              <a:t> Head Injury</a:t>
            </a:r>
            <a:endParaRPr sz="2000">
              <a:solidFill>
                <a:schemeClr val="lt1"/>
              </a:solidFill>
              <a:latin typeface="Montserrat"/>
              <a:ea typeface="Montserrat"/>
              <a:cs typeface="Montserrat"/>
              <a:sym typeface="Montserrat"/>
            </a:endParaRPr>
          </a:p>
          <a:p>
            <a:pPr marL="1371600" lvl="1" indent="-355600" algn="l" rtl="0">
              <a:lnSpc>
                <a:spcPct val="115000"/>
              </a:lnSpc>
              <a:spcBef>
                <a:spcPts val="1200"/>
              </a:spcBef>
              <a:spcAft>
                <a:spcPts val="1000"/>
              </a:spcAft>
              <a:buClr>
                <a:schemeClr val="lt1"/>
              </a:buClr>
              <a:buSzPts val="2000"/>
              <a:buFont typeface="Montserrat"/>
              <a:buChar char="➢"/>
            </a:pPr>
            <a:r>
              <a:rPr lang="en-CA" sz="2000">
                <a:solidFill>
                  <a:schemeClr val="lt1"/>
                </a:solidFill>
                <a:latin typeface="Montserrat"/>
                <a:ea typeface="Montserrat"/>
                <a:cs typeface="Montserrat"/>
                <a:sym typeface="Montserrat"/>
              </a:rPr>
              <a:t>Learning Difficulty</a:t>
            </a:r>
            <a:endParaRPr sz="2000">
              <a:solidFill>
                <a:schemeClr val="lt1"/>
              </a:solidFill>
              <a:latin typeface="Montserrat"/>
              <a:ea typeface="Montserrat"/>
              <a:cs typeface="Montserrat"/>
              <a:sym typeface="Montserrat"/>
            </a:endParaRPr>
          </a:p>
        </p:txBody>
      </p:sp>
      <p:sp>
        <p:nvSpPr>
          <p:cNvPr id="167" name="Google Shape;167;g1d6d489501f_0_41"/>
          <p:cNvSpPr/>
          <p:nvPr/>
        </p:nvSpPr>
        <p:spPr>
          <a:xfrm>
            <a:off x="0" y="0"/>
            <a:ext cx="9144000" cy="6858000"/>
          </a:xfrm>
          <a:prstGeom prst="rect">
            <a:avLst/>
          </a:prstGeom>
          <a:solidFill>
            <a:srgbClr val="E7E6E6">
              <a:alpha val="535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g1d6d489501f_0_41"/>
          <p:cNvSpPr txBox="1"/>
          <p:nvPr/>
        </p:nvSpPr>
        <p:spPr>
          <a:xfrm>
            <a:off x="1574400" y="1617475"/>
            <a:ext cx="5995200" cy="1169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6400" b="1">
                <a:solidFill>
                  <a:srgbClr val="073763"/>
                </a:solidFill>
                <a:latin typeface="Montserrat"/>
                <a:ea typeface="Montserrat"/>
                <a:cs typeface="Montserrat"/>
                <a:sym typeface="Montserrat"/>
              </a:rPr>
              <a:t>OUTCOME:</a:t>
            </a:r>
            <a:endParaRPr sz="3800">
              <a:solidFill>
                <a:srgbClr val="073763"/>
              </a:solidFill>
              <a:latin typeface="Montserrat Medium"/>
              <a:ea typeface="Montserrat Medium"/>
              <a:cs typeface="Montserrat Medium"/>
              <a:sym typeface="Montserrat Medium"/>
            </a:endParaRPr>
          </a:p>
        </p:txBody>
      </p:sp>
      <p:sp>
        <p:nvSpPr>
          <p:cNvPr id="169" name="Google Shape;169;g1d6d489501f_0_41"/>
          <p:cNvSpPr txBox="1"/>
          <p:nvPr/>
        </p:nvSpPr>
        <p:spPr>
          <a:xfrm>
            <a:off x="2163750" y="2882275"/>
            <a:ext cx="4816500" cy="908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4700" b="1">
                <a:solidFill>
                  <a:schemeClr val="accent6"/>
                </a:solidFill>
                <a:latin typeface="Montserrat"/>
                <a:ea typeface="Montserrat"/>
                <a:cs typeface="Montserrat"/>
                <a:sym typeface="Montserrat"/>
              </a:rPr>
              <a:t>APPROVED</a:t>
            </a:r>
            <a:endParaRPr sz="2100">
              <a:solidFill>
                <a:schemeClr val="accent6"/>
              </a:solidFill>
              <a:latin typeface="Montserrat Medium"/>
              <a:ea typeface="Montserrat Medium"/>
              <a:cs typeface="Montserrat Medium"/>
              <a:sym typeface="Montserrat Medium"/>
            </a:endParaRPr>
          </a:p>
        </p:txBody>
      </p:sp>
      <p:sp>
        <p:nvSpPr>
          <p:cNvPr id="170" name="Google Shape;170;g1d6d489501f_0_41"/>
          <p:cNvSpPr txBox="1"/>
          <p:nvPr/>
        </p:nvSpPr>
        <p:spPr>
          <a:xfrm>
            <a:off x="2192550" y="3790375"/>
            <a:ext cx="4758900" cy="167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CA" sz="4500" b="1">
                <a:solidFill>
                  <a:srgbClr val="CC0000"/>
                </a:solidFill>
                <a:latin typeface="Montserrat"/>
                <a:ea typeface="Montserrat"/>
                <a:cs typeface="Montserrat"/>
                <a:sym typeface="Montserrat"/>
              </a:rPr>
              <a:t>EARLY DEPARTURE</a:t>
            </a:r>
            <a:endParaRPr sz="1900">
              <a:solidFill>
                <a:srgbClr val="CC0000"/>
              </a:solidFill>
              <a:latin typeface="Montserrat Medium"/>
              <a:ea typeface="Montserrat Medium"/>
              <a:cs typeface="Montserrat Medium"/>
              <a:sym typeface="Montserra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8"/>
                                        </p:tgtEl>
                                        <p:attrNameLst>
                                          <p:attrName>style.visibility</p:attrName>
                                        </p:attrNameLst>
                                      </p:cBhvr>
                                      <p:to>
                                        <p:strVal val="visible"/>
                                      </p:to>
                                    </p:set>
                                    <p:animEffect transition="in" filter="fade">
                                      <p:cBhvr>
                                        <p:cTn id="11" dur="1000"/>
                                        <p:tgtEl>
                                          <p:spTgt spid="16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9"/>
                                        </p:tgtEl>
                                        <p:attrNameLst>
                                          <p:attrName>style.visibility</p:attrName>
                                        </p:attrNameLst>
                                      </p:cBhvr>
                                      <p:to>
                                        <p:strVal val="visible"/>
                                      </p:to>
                                    </p:set>
                                    <p:animEffect transition="in" filter="fade">
                                      <p:cBhvr>
                                        <p:cTn id="16" dur="1000"/>
                                        <p:tgtEl>
                                          <p:spTgt spid="16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0"/>
                                        </p:tgtEl>
                                        <p:attrNameLst>
                                          <p:attrName>style.visibility</p:attrName>
                                        </p:attrNameLst>
                                      </p:cBhvr>
                                      <p:to>
                                        <p:strVal val="visible"/>
                                      </p:to>
                                    </p:set>
                                    <p:animEffect transition="in" filter="fade">
                                      <p:cBhvr>
                                        <p:cTn id="21"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TotalTime>
  <Words>2555</Words>
  <Application>Microsoft Macintosh PowerPoint</Application>
  <PresentationFormat>On-screen Show (4:3)</PresentationFormat>
  <Paragraphs>228</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Montserrat Light</vt:lpstr>
      <vt:lpstr>Calibri</vt:lpstr>
      <vt:lpstr>Montserrat Medium</vt:lpstr>
      <vt:lpstr>Montserrat</vt:lpstr>
      <vt:lpstr>Arial</vt:lpstr>
      <vt:lpstr>Custom Design</vt:lpstr>
      <vt:lpstr>PowerPoint Presentation</vt:lpstr>
      <vt:lpstr>PowerPoint Presentation</vt:lpstr>
      <vt:lpstr>⚠️ TRIGGER WARNING ⚠️</vt:lpstr>
      <vt:lpstr>PowerPoint Presentation</vt:lpstr>
      <vt:lpstr>PowerPoint Presentation</vt:lpstr>
      <vt:lpstr>Programs at OBC</vt:lpstr>
      <vt:lpstr>PowerPoint Presentation</vt:lpstr>
      <vt:lpstr>PowerPoint Presentation</vt:lpstr>
      <vt:lpstr>PowerPoint Presentation</vt:lpstr>
      <vt:lpstr>PowerPoint Presentation</vt:lpstr>
      <vt:lpstr>The Biggest Difference?</vt:lpstr>
      <vt:lpstr>PARTICIPANT 3</vt:lpstr>
      <vt:lpstr>PARTICIPANT 4</vt:lpstr>
      <vt:lpstr>PowerPoint Presentation</vt:lpstr>
      <vt:lpstr>CONCLUSION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c:creator>
  <cp:lastModifiedBy>Sarah Coulter</cp:lastModifiedBy>
  <cp:revision>4</cp:revision>
  <dcterms:created xsi:type="dcterms:W3CDTF">2022-04-27T15:35:18Z</dcterms:created>
  <dcterms:modified xsi:type="dcterms:W3CDTF">2023-02-09T16:33:08Z</dcterms:modified>
</cp:coreProperties>
</file>